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350" r:id="rId2"/>
    <p:sldId id="257" r:id="rId3"/>
    <p:sldId id="354" r:id="rId4"/>
    <p:sldId id="317" r:id="rId5"/>
    <p:sldId id="361" r:id="rId6"/>
    <p:sldId id="267" r:id="rId7"/>
    <p:sldId id="268" r:id="rId8"/>
    <p:sldId id="355" r:id="rId9"/>
    <p:sldId id="356" r:id="rId10"/>
    <p:sldId id="359" r:id="rId11"/>
    <p:sldId id="270" r:id="rId12"/>
    <p:sldId id="319" r:id="rId13"/>
    <p:sldId id="318" r:id="rId14"/>
    <p:sldId id="360" r:id="rId15"/>
    <p:sldId id="294" r:id="rId16"/>
    <p:sldId id="363" r:id="rId17"/>
    <p:sldId id="296" r:id="rId18"/>
    <p:sldId id="313" r:id="rId19"/>
    <p:sldId id="320" r:id="rId20"/>
    <p:sldId id="315" r:id="rId21"/>
    <p:sldId id="351" r:id="rId22"/>
    <p:sldId id="304" r:id="rId23"/>
    <p:sldId id="321" r:id="rId24"/>
    <p:sldId id="297" r:id="rId25"/>
    <p:sldId id="301" r:id="rId26"/>
    <p:sldId id="323" r:id="rId27"/>
    <p:sldId id="324" r:id="rId28"/>
    <p:sldId id="327" r:id="rId29"/>
    <p:sldId id="364" r:id="rId30"/>
    <p:sldId id="328" r:id="rId31"/>
    <p:sldId id="365" r:id="rId32"/>
    <p:sldId id="332" r:id="rId33"/>
    <p:sldId id="337" r:id="rId34"/>
    <p:sldId id="353" r:id="rId35"/>
    <p:sldId id="298" r:id="rId36"/>
    <p:sldId id="299" r:id="rId37"/>
    <p:sldId id="352" r:id="rId38"/>
    <p:sldId id="300" r:id="rId39"/>
    <p:sldId id="305" r:id="rId40"/>
    <p:sldId id="338" r:id="rId41"/>
    <p:sldId id="259" r:id="rId42"/>
  </p:sldIdLst>
  <p:sldSz cx="9144000" cy="5143500" type="screen16x9"/>
  <p:notesSz cx="6858000" cy="9144000"/>
  <p:embeddedFontLst>
    <p:embeddedFont>
      <p:font typeface="Montserrat Medium" panose="020F0502020204030204" pitchFamily="34" charset="0"/>
      <p:regular r:id="rId44"/>
      <p:bold r:id="rId45"/>
      <p:italic r:id="rId46"/>
      <p:boldItalic r:id="rId47"/>
    </p:embeddedFont>
    <p:embeddedFont>
      <p:font typeface="Montserrat SemiBold" panose="020F0502020204030204" pitchFamily="34" charset="0"/>
      <p:regular r:id="rId48"/>
      <p:bold r:id="rId49"/>
      <p:italic r:id="rId50"/>
      <p:boldItalic r:id="rId51"/>
    </p:embeddedFont>
    <p:embeddedFont>
      <p:font typeface="Poppins" pitchFamily="2" charset="77"/>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0LMKPaerkVhxM4dSs4g328k3Hz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ECE85-9A12-8046-AFAB-1F9D1797F5CC}" v="255" dt="2024-03-25T23:21:35.0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2"/>
    <p:restoredTop sz="85283"/>
  </p:normalViewPr>
  <p:slideViewPr>
    <p:cSldViewPr snapToGrid="0">
      <p:cViewPr varScale="1">
        <p:scale>
          <a:sx n="164" d="100"/>
          <a:sy n="164" d="100"/>
        </p:scale>
        <p:origin x="15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rav Vikash" userId="50b41a7eddfcac1d" providerId="LiveId" clId="{1F2ECE85-9A12-8046-AFAB-1F9D1797F5CC}"/>
    <pc:docChg chg="undo custSel addSld delSld modSld sldOrd">
      <pc:chgData name="Gaurav Vikash" userId="50b41a7eddfcac1d" providerId="LiveId" clId="{1F2ECE85-9A12-8046-AFAB-1F9D1797F5CC}" dt="2024-03-25T23:34:03.358" v="8987" actId="20577"/>
      <pc:docMkLst>
        <pc:docMk/>
      </pc:docMkLst>
      <pc:sldChg chg="modSp modNotesTx">
        <pc:chgData name="Gaurav Vikash" userId="50b41a7eddfcac1d" providerId="LiveId" clId="{1F2ECE85-9A12-8046-AFAB-1F9D1797F5CC}" dt="2024-03-25T04:48:40.807" v="1244" actId="20577"/>
        <pc:sldMkLst>
          <pc:docMk/>
          <pc:sldMk cId="0" sldId="257"/>
        </pc:sldMkLst>
        <pc:graphicFrameChg chg="mod">
          <ac:chgData name="Gaurav Vikash" userId="50b41a7eddfcac1d" providerId="LiveId" clId="{1F2ECE85-9A12-8046-AFAB-1F9D1797F5CC}" dt="2024-03-19T01:25:43.718" v="646" actId="20577"/>
          <ac:graphicFrameMkLst>
            <pc:docMk/>
            <pc:sldMk cId="0" sldId="257"/>
            <ac:graphicFrameMk id="36" creationId="{439B0B4D-6C51-59B1-AC89-55ABC8220004}"/>
          </ac:graphicFrameMkLst>
        </pc:graphicFrameChg>
      </pc:sldChg>
      <pc:sldChg chg="addSp delSp modSp mod">
        <pc:chgData name="Gaurav Vikash" userId="50b41a7eddfcac1d" providerId="LiveId" clId="{1F2ECE85-9A12-8046-AFAB-1F9D1797F5CC}" dt="2024-03-19T03:12:02.197" v="877" actId="1076"/>
        <pc:sldMkLst>
          <pc:docMk/>
          <pc:sldMk cId="2240429957" sldId="259"/>
        </pc:sldMkLst>
        <pc:spChg chg="add del mod">
          <ac:chgData name="Gaurav Vikash" userId="50b41a7eddfcac1d" providerId="LiveId" clId="{1F2ECE85-9A12-8046-AFAB-1F9D1797F5CC}" dt="2024-03-19T03:11:06.207" v="875" actId="478"/>
          <ac:spMkLst>
            <pc:docMk/>
            <pc:sldMk cId="2240429957" sldId="259"/>
            <ac:spMk id="3" creationId="{9E80D1C6-1278-F6EE-3271-B3366461E70F}"/>
          </ac:spMkLst>
        </pc:spChg>
        <pc:picChg chg="add mod">
          <ac:chgData name="Gaurav Vikash" userId="50b41a7eddfcac1d" providerId="LiveId" clId="{1F2ECE85-9A12-8046-AFAB-1F9D1797F5CC}" dt="2024-03-19T03:12:02.197" v="877" actId="1076"/>
          <ac:picMkLst>
            <pc:docMk/>
            <pc:sldMk cId="2240429957" sldId="259"/>
            <ac:picMk id="6" creationId="{9EB47EA7-9275-1BCE-A538-D8D8FB41B4BB}"/>
          </ac:picMkLst>
        </pc:picChg>
      </pc:sldChg>
      <pc:sldChg chg="modSp del mod">
        <pc:chgData name="Gaurav Vikash" userId="50b41a7eddfcac1d" providerId="LiveId" clId="{1F2ECE85-9A12-8046-AFAB-1F9D1797F5CC}" dt="2024-03-25T05:19:16.101" v="2051" actId="2696"/>
        <pc:sldMkLst>
          <pc:docMk/>
          <pc:sldMk cId="930111181" sldId="266"/>
        </pc:sldMkLst>
        <pc:spChg chg="mod">
          <ac:chgData name="Gaurav Vikash" userId="50b41a7eddfcac1d" providerId="LiveId" clId="{1F2ECE85-9A12-8046-AFAB-1F9D1797F5CC}" dt="2024-03-25T05:19:01.574" v="2050" actId="20577"/>
          <ac:spMkLst>
            <pc:docMk/>
            <pc:sldMk cId="930111181" sldId="266"/>
            <ac:spMk id="99" creationId="{00000000-0000-0000-0000-000000000000}"/>
          </ac:spMkLst>
        </pc:spChg>
      </pc:sldChg>
      <pc:sldChg chg="modSp mod modNotesTx">
        <pc:chgData name="Gaurav Vikash" userId="50b41a7eddfcac1d" providerId="LiveId" clId="{1F2ECE85-9A12-8046-AFAB-1F9D1797F5CC}" dt="2024-03-25T23:10:38.350" v="8475" actId="20577"/>
        <pc:sldMkLst>
          <pc:docMk/>
          <pc:sldMk cId="3027912320" sldId="267"/>
        </pc:sldMkLst>
        <pc:spChg chg="mod">
          <ac:chgData name="Gaurav Vikash" userId="50b41a7eddfcac1d" providerId="LiveId" clId="{1F2ECE85-9A12-8046-AFAB-1F9D1797F5CC}" dt="2024-03-25T05:19:35.472" v="2057" actId="20577"/>
          <ac:spMkLst>
            <pc:docMk/>
            <pc:sldMk cId="3027912320" sldId="267"/>
            <ac:spMk id="99" creationId="{00000000-0000-0000-0000-000000000000}"/>
          </ac:spMkLst>
        </pc:spChg>
      </pc:sldChg>
      <pc:sldChg chg="addSp modSp mod modNotesTx">
        <pc:chgData name="Gaurav Vikash" userId="50b41a7eddfcac1d" providerId="LiveId" clId="{1F2ECE85-9A12-8046-AFAB-1F9D1797F5CC}" dt="2024-03-25T23:19:39.044" v="8885" actId="20577"/>
        <pc:sldMkLst>
          <pc:docMk/>
          <pc:sldMk cId="2449365653" sldId="268"/>
        </pc:sldMkLst>
        <pc:spChg chg="mod">
          <ac:chgData name="Gaurav Vikash" userId="50b41a7eddfcac1d" providerId="LiveId" clId="{1F2ECE85-9A12-8046-AFAB-1F9D1797F5CC}" dt="2024-03-25T07:40:33.208" v="6762" actId="1076"/>
          <ac:spMkLst>
            <pc:docMk/>
            <pc:sldMk cId="2449365653" sldId="268"/>
            <ac:spMk id="4" creationId="{18AC81E2-BEA8-7E0D-882D-8336F690CF5F}"/>
          </ac:spMkLst>
        </pc:spChg>
        <pc:picChg chg="add mod">
          <ac:chgData name="Gaurav Vikash" userId="50b41a7eddfcac1d" providerId="LiveId" clId="{1F2ECE85-9A12-8046-AFAB-1F9D1797F5CC}" dt="2024-03-25T07:40:26.852" v="6761" actId="14100"/>
          <ac:picMkLst>
            <pc:docMk/>
            <pc:sldMk cId="2449365653" sldId="268"/>
            <ac:picMk id="2" creationId="{2E1C7FAC-F33F-3C1B-23A1-1D2E67CDFB2C}"/>
          </ac:picMkLst>
        </pc:picChg>
        <pc:picChg chg="mod">
          <ac:chgData name="Gaurav Vikash" userId="50b41a7eddfcac1d" providerId="LiveId" clId="{1F2ECE85-9A12-8046-AFAB-1F9D1797F5CC}" dt="2024-03-25T07:39:40.054" v="6758" actId="1076"/>
          <ac:picMkLst>
            <pc:docMk/>
            <pc:sldMk cId="2449365653" sldId="268"/>
            <ac:picMk id="9" creationId="{EC9F289B-331D-17A0-5904-E440D01DFD70}"/>
          </ac:picMkLst>
        </pc:picChg>
      </pc:sldChg>
      <pc:sldChg chg="modSp mod modNotesTx">
        <pc:chgData name="Gaurav Vikash" userId="50b41a7eddfcac1d" providerId="LiveId" clId="{1F2ECE85-9A12-8046-AFAB-1F9D1797F5CC}" dt="2024-03-19T01:37:54.891" v="703" actId="20577"/>
        <pc:sldMkLst>
          <pc:docMk/>
          <pc:sldMk cId="3082223831" sldId="270"/>
        </pc:sldMkLst>
        <pc:graphicFrameChg chg="modGraphic">
          <ac:chgData name="Gaurav Vikash" userId="50b41a7eddfcac1d" providerId="LiveId" clId="{1F2ECE85-9A12-8046-AFAB-1F9D1797F5CC}" dt="2024-03-19T00:52:46.323" v="20" actId="20577"/>
          <ac:graphicFrameMkLst>
            <pc:docMk/>
            <pc:sldMk cId="3082223831" sldId="270"/>
            <ac:graphicFrameMk id="2" creationId="{5C1A13E0-9C39-631A-1DF4-3D1FBADAA7D0}"/>
          </ac:graphicFrameMkLst>
        </pc:graphicFrameChg>
      </pc:sldChg>
      <pc:sldChg chg="modNotesTx">
        <pc:chgData name="Gaurav Vikash" userId="50b41a7eddfcac1d" providerId="LiveId" clId="{1F2ECE85-9A12-8046-AFAB-1F9D1797F5CC}" dt="2024-03-25T06:37:59.940" v="4884"/>
        <pc:sldMkLst>
          <pc:docMk/>
          <pc:sldMk cId="4259362303" sldId="294"/>
        </pc:sldMkLst>
      </pc:sldChg>
      <pc:sldChg chg="modSp del mod modNotesTx">
        <pc:chgData name="Gaurav Vikash" userId="50b41a7eddfcac1d" providerId="LiveId" clId="{1F2ECE85-9A12-8046-AFAB-1F9D1797F5CC}" dt="2024-03-25T08:04:12.457" v="7326" actId="2696"/>
        <pc:sldMkLst>
          <pc:docMk/>
          <pc:sldMk cId="4070633057" sldId="295"/>
        </pc:sldMkLst>
        <pc:spChg chg="mod">
          <ac:chgData name="Gaurav Vikash" userId="50b41a7eddfcac1d" providerId="LiveId" clId="{1F2ECE85-9A12-8046-AFAB-1F9D1797F5CC}" dt="2024-03-25T07:55:03.501" v="6869" actId="20577"/>
          <ac:spMkLst>
            <pc:docMk/>
            <pc:sldMk cId="4070633057" sldId="295"/>
            <ac:spMk id="98" creationId="{00000000-0000-0000-0000-000000000000}"/>
          </ac:spMkLst>
        </pc:spChg>
      </pc:sldChg>
      <pc:sldChg chg="addSp delSp modSp mod modNotesTx">
        <pc:chgData name="Gaurav Vikash" userId="50b41a7eddfcac1d" providerId="LiveId" clId="{1F2ECE85-9A12-8046-AFAB-1F9D1797F5CC}" dt="2024-03-25T09:52:30.433" v="8000" actId="20577"/>
        <pc:sldMkLst>
          <pc:docMk/>
          <pc:sldMk cId="3748471399" sldId="296"/>
        </pc:sldMkLst>
        <pc:spChg chg="mod">
          <ac:chgData name="Gaurav Vikash" userId="50b41a7eddfcac1d" providerId="LiveId" clId="{1F2ECE85-9A12-8046-AFAB-1F9D1797F5CC}" dt="2024-03-25T08:16:17.342" v="7450" actId="20577"/>
          <ac:spMkLst>
            <pc:docMk/>
            <pc:sldMk cId="3748471399" sldId="296"/>
            <ac:spMk id="99" creationId="{00000000-0000-0000-0000-000000000000}"/>
          </ac:spMkLst>
        </pc:spChg>
        <pc:picChg chg="del">
          <ac:chgData name="Gaurav Vikash" userId="50b41a7eddfcac1d" providerId="LiveId" clId="{1F2ECE85-9A12-8046-AFAB-1F9D1797F5CC}" dt="2024-03-25T08:32:07.986" v="7808" actId="478"/>
          <ac:picMkLst>
            <pc:docMk/>
            <pc:sldMk cId="3748471399" sldId="296"/>
            <ac:picMk id="2" creationId="{C9CE903F-F0FB-160F-6DBB-403F7DA7CBA9}"/>
          </ac:picMkLst>
        </pc:picChg>
        <pc:picChg chg="add del mod">
          <ac:chgData name="Gaurav Vikash" userId="50b41a7eddfcac1d" providerId="LiveId" clId="{1F2ECE85-9A12-8046-AFAB-1F9D1797F5CC}" dt="2024-03-25T08:20:02.076" v="7672" actId="478"/>
          <ac:picMkLst>
            <pc:docMk/>
            <pc:sldMk cId="3748471399" sldId="296"/>
            <ac:picMk id="3" creationId="{CE88F148-AC9B-2E6D-01DB-4AAD973F38B9}"/>
          </ac:picMkLst>
        </pc:picChg>
        <pc:picChg chg="add del mod">
          <ac:chgData name="Gaurav Vikash" userId="50b41a7eddfcac1d" providerId="LiveId" clId="{1F2ECE85-9A12-8046-AFAB-1F9D1797F5CC}" dt="2024-03-25T08:21:47.737" v="7677" actId="478"/>
          <ac:picMkLst>
            <pc:docMk/>
            <pc:sldMk cId="3748471399" sldId="296"/>
            <ac:picMk id="4" creationId="{5FF0C228-9FEB-CA2C-225A-6385636542B3}"/>
          </ac:picMkLst>
        </pc:picChg>
        <pc:picChg chg="add del mod">
          <ac:chgData name="Gaurav Vikash" userId="50b41a7eddfcac1d" providerId="LiveId" clId="{1F2ECE85-9A12-8046-AFAB-1F9D1797F5CC}" dt="2024-03-25T09:52:14.841" v="7970" actId="478"/>
          <ac:picMkLst>
            <pc:docMk/>
            <pc:sldMk cId="3748471399" sldId="296"/>
            <ac:picMk id="5" creationId="{E21EE5F5-D8AE-4422-31BD-92C6084EA1D5}"/>
          </ac:picMkLst>
        </pc:picChg>
        <pc:picChg chg="add mod">
          <ac:chgData name="Gaurav Vikash" userId="50b41a7eddfcac1d" providerId="LiveId" clId="{1F2ECE85-9A12-8046-AFAB-1F9D1797F5CC}" dt="2024-03-25T09:52:21.221" v="7973" actId="14100"/>
          <ac:picMkLst>
            <pc:docMk/>
            <pc:sldMk cId="3748471399" sldId="296"/>
            <ac:picMk id="6" creationId="{FE7FD0D4-B868-B887-60EF-90C7313CB3C8}"/>
          </ac:picMkLst>
        </pc:picChg>
      </pc:sldChg>
      <pc:sldChg chg="modSp mod modNotesTx">
        <pc:chgData name="Gaurav Vikash" userId="50b41a7eddfcac1d" providerId="LiveId" clId="{1F2ECE85-9A12-8046-AFAB-1F9D1797F5CC}" dt="2024-03-25T08:40:59.531" v="7851" actId="14100"/>
        <pc:sldMkLst>
          <pc:docMk/>
          <pc:sldMk cId="1074921294" sldId="297"/>
        </pc:sldMkLst>
        <pc:spChg chg="mod">
          <ac:chgData name="Gaurav Vikash" userId="50b41a7eddfcac1d" providerId="LiveId" clId="{1F2ECE85-9A12-8046-AFAB-1F9D1797F5CC}" dt="2024-03-25T08:40:59.531" v="7851" actId="14100"/>
          <ac:spMkLst>
            <pc:docMk/>
            <pc:sldMk cId="1074921294" sldId="297"/>
            <ac:spMk id="4" creationId="{F7B80922-C00F-CA09-4FB4-1CEC9BCE0D38}"/>
          </ac:spMkLst>
        </pc:spChg>
        <pc:picChg chg="mod">
          <ac:chgData name="Gaurav Vikash" userId="50b41a7eddfcac1d" providerId="LiveId" clId="{1F2ECE85-9A12-8046-AFAB-1F9D1797F5CC}" dt="2024-03-25T08:40:49.485" v="7850" actId="14100"/>
          <ac:picMkLst>
            <pc:docMk/>
            <pc:sldMk cId="1074921294" sldId="297"/>
            <ac:picMk id="3" creationId="{998158DC-5BF4-2726-1D32-9CC0D66E4551}"/>
          </ac:picMkLst>
        </pc:picChg>
      </pc:sldChg>
      <pc:sldChg chg="addSp delSp modSp mod ord modNotesTx">
        <pc:chgData name="Gaurav Vikash" userId="50b41a7eddfcac1d" providerId="LiveId" clId="{1F2ECE85-9A12-8046-AFAB-1F9D1797F5CC}" dt="2024-03-25T09:48:09.051" v="7969" actId="1076"/>
        <pc:sldMkLst>
          <pc:docMk/>
          <pc:sldMk cId="914953173" sldId="298"/>
        </pc:sldMkLst>
        <pc:spChg chg="mod">
          <ac:chgData name="Gaurav Vikash" userId="50b41a7eddfcac1d" providerId="LiveId" clId="{1F2ECE85-9A12-8046-AFAB-1F9D1797F5CC}" dt="2024-03-19T01:15:05.164" v="503" actId="6549"/>
          <ac:spMkLst>
            <pc:docMk/>
            <pc:sldMk cId="914953173" sldId="298"/>
            <ac:spMk id="99" creationId="{00000000-0000-0000-0000-000000000000}"/>
          </ac:spMkLst>
        </pc:spChg>
        <pc:picChg chg="del">
          <ac:chgData name="Gaurav Vikash" userId="50b41a7eddfcac1d" providerId="LiveId" clId="{1F2ECE85-9A12-8046-AFAB-1F9D1797F5CC}" dt="2024-03-25T09:47:57.722" v="7965" actId="478"/>
          <ac:picMkLst>
            <pc:docMk/>
            <pc:sldMk cId="914953173" sldId="298"/>
            <ac:picMk id="2" creationId="{F0BD7FD5-02CC-6ACB-4698-5E515CF93C6D}"/>
          </ac:picMkLst>
        </pc:picChg>
        <pc:picChg chg="add mod">
          <ac:chgData name="Gaurav Vikash" userId="50b41a7eddfcac1d" providerId="LiveId" clId="{1F2ECE85-9A12-8046-AFAB-1F9D1797F5CC}" dt="2024-03-25T09:48:09.051" v="7969" actId="1076"/>
          <ac:picMkLst>
            <pc:docMk/>
            <pc:sldMk cId="914953173" sldId="298"/>
            <ac:picMk id="3" creationId="{81984318-C994-ABF4-F3AB-7C982F21A421}"/>
          </ac:picMkLst>
        </pc:picChg>
      </pc:sldChg>
      <pc:sldChg chg="modSp mod ord">
        <pc:chgData name="Gaurav Vikash" userId="50b41a7eddfcac1d" providerId="LiveId" clId="{1F2ECE85-9A12-8046-AFAB-1F9D1797F5CC}" dt="2024-03-19T01:15:32.923" v="506" actId="20578"/>
        <pc:sldMkLst>
          <pc:docMk/>
          <pc:sldMk cId="3883500923" sldId="299"/>
        </pc:sldMkLst>
        <pc:spChg chg="mod">
          <ac:chgData name="Gaurav Vikash" userId="50b41a7eddfcac1d" providerId="LiveId" clId="{1F2ECE85-9A12-8046-AFAB-1F9D1797F5CC}" dt="2024-03-19T01:15:13.130" v="504" actId="20577"/>
          <ac:spMkLst>
            <pc:docMk/>
            <pc:sldMk cId="3883500923" sldId="299"/>
            <ac:spMk id="99" creationId="{00000000-0000-0000-0000-000000000000}"/>
          </ac:spMkLst>
        </pc:spChg>
      </pc:sldChg>
      <pc:sldChg chg="addSp modSp mod ord modNotesTx">
        <pc:chgData name="Gaurav Vikash" userId="50b41a7eddfcac1d" providerId="LiveId" clId="{1F2ECE85-9A12-8046-AFAB-1F9D1797F5CC}" dt="2024-03-25T06:17:00.907" v="4783" actId="12"/>
        <pc:sldMkLst>
          <pc:docMk/>
          <pc:sldMk cId="2642694220" sldId="300"/>
        </pc:sldMkLst>
        <pc:spChg chg="add mod">
          <ac:chgData name="Gaurav Vikash" userId="50b41a7eddfcac1d" providerId="LiveId" clId="{1F2ECE85-9A12-8046-AFAB-1F9D1797F5CC}" dt="2024-03-19T00:58:34.521" v="158" actId="1076"/>
          <ac:spMkLst>
            <pc:docMk/>
            <pc:sldMk cId="2642694220" sldId="300"/>
            <ac:spMk id="3" creationId="{FCF3FCB0-AF56-4476-A381-AE335B157614}"/>
          </ac:spMkLst>
        </pc:spChg>
        <pc:spChg chg="mod">
          <ac:chgData name="Gaurav Vikash" userId="50b41a7eddfcac1d" providerId="LiveId" clId="{1F2ECE85-9A12-8046-AFAB-1F9D1797F5CC}" dt="2024-03-19T00:58:20.114" v="155" actId="115"/>
          <ac:spMkLst>
            <pc:docMk/>
            <pc:sldMk cId="2642694220" sldId="300"/>
            <ac:spMk id="98" creationId="{00000000-0000-0000-0000-000000000000}"/>
          </ac:spMkLst>
        </pc:spChg>
      </pc:sldChg>
      <pc:sldChg chg="addSp delSp modSp mod">
        <pc:chgData name="Gaurav Vikash" userId="50b41a7eddfcac1d" providerId="LiveId" clId="{1F2ECE85-9A12-8046-AFAB-1F9D1797F5CC}" dt="2024-03-25T08:42:00.183" v="7873" actId="20577"/>
        <pc:sldMkLst>
          <pc:docMk/>
          <pc:sldMk cId="2372578811" sldId="301"/>
        </pc:sldMkLst>
        <pc:spChg chg="add mod">
          <ac:chgData name="Gaurav Vikash" userId="50b41a7eddfcac1d" providerId="LiveId" clId="{1F2ECE85-9A12-8046-AFAB-1F9D1797F5CC}" dt="2024-03-25T08:42:00.183" v="7873" actId="20577"/>
          <ac:spMkLst>
            <pc:docMk/>
            <pc:sldMk cId="2372578811" sldId="301"/>
            <ac:spMk id="2" creationId="{36E5919D-9DE5-3FC3-56FB-A91754ED3E35}"/>
          </ac:spMkLst>
        </pc:spChg>
        <pc:spChg chg="mod">
          <ac:chgData name="Gaurav Vikash" userId="50b41a7eddfcac1d" providerId="LiveId" clId="{1F2ECE85-9A12-8046-AFAB-1F9D1797F5CC}" dt="2024-03-19T01:55:41.418" v="861" actId="255"/>
          <ac:spMkLst>
            <pc:docMk/>
            <pc:sldMk cId="2372578811" sldId="301"/>
            <ac:spMk id="4" creationId="{4F51B0DE-9FC7-03BA-D3A8-F6698C9BEB22}"/>
          </ac:spMkLst>
        </pc:spChg>
        <pc:spChg chg="del mod">
          <ac:chgData name="Gaurav Vikash" userId="50b41a7eddfcac1d" providerId="LiveId" clId="{1F2ECE85-9A12-8046-AFAB-1F9D1797F5CC}" dt="2024-03-19T01:53:46.873" v="809" actId="478"/>
          <ac:spMkLst>
            <pc:docMk/>
            <pc:sldMk cId="2372578811" sldId="301"/>
            <ac:spMk id="5" creationId="{20A8BB69-738E-81F1-CA6D-90F68686A7A5}"/>
          </ac:spMkLst>
        </pc:spChg>
        <pc:graphicFrameChg chg="del mod">
          <ac:chgData name="Gaurav Vikash" userId="50b41a7eddfcac1d" providerId="LiveId" clId="{1F2ECE85-9A12-8046-AFAB-1F9D1797F5CC}" dt="2024-03-19T01:52:49.915" v="794" actId="478"/>
          <ac:graphicFrameMkLst>
            <pc:docMk/>
            <pc:sldMk cId="2372578811" sldId="301"/>
            <ac:graphicFrameMk id="10" creationId="{D74FACCB-DAC7-6543-00C4-65DA0E06E54A}"/>
          </ac:graphicFrameMkLst>
        </pc:graphicFrameChg>
      </pc:sldChg>
      <pc:sldChg chg="del">
        <pc:chgData name="Gaurav Vikash" userId="50b41a7eddfcac1d" providerId="LiveId" clId="{1F2ECE85-9A12-8046-AFAB-1F9D1797F5CC}" dt="2024-03-19T01:08:25.023" v="305" actId="2696"/>
        <pc:sldMkLst>
          <pc:docMk/>
          <pc:sldMk cId="3390085422" sldId="302"/>
        </pc:sldMkLst>
      </pc:sldChg>
      <pc:sldChg chg="addSp modSp mod modNotesTx">
        <pc:chgData name="Gaurav Vikash" userId="50b41a7eddfcac1d" providerId="LiveId" clId="{1F2ECE85-9A12-8046-AFAB-1F9D1797F5CC}" dt="2024-03-25T08:40:01.113" v="7846"/>
        <pc:sldMkLst>
          <pc:docMk/>
          <pc:sldMk cId="982381181" sldId="304"/>
        </pc:sldMkLst>
        <pc:spChg chg="mod">
          <ac:chgData name="Gaurav Vikash" userId="50b41a7eddfcac1d" providerId="LiveId" clId="{1F2ECE85-9A12-8046-AFAB-1F9D1797F5CC}" dt="2024-03-25T08:33:43.246" v="7818" actId="21"/>
          <ac:spMkLst>
            <pc:docMk/>
            <pc:sldMk cId="982381181" sldId="304"/>
            <ac:spMk id="2" creationId="{81491C38-EDB6-9536-C272-C66E7D680F69}"/>
          </ac:spMkLst>
        </pc:spChg>
        <pc:spChg chg="mod">
          <ac:chgData name="Gaurav Vikash" userId="50b41a7eddfcac1d" providerId="LiveId" clId="{1F2ECE85-9A12-8046-AFAB-1F9D1797F5CC}" dt="2024-03-25T08:38:56.842" v="7834" actId="14100"/>
          <ac:spMkLst>
            <pc:docMk/>
            <pc:sldMk cId="982381181" sldId="304"/>
            <ac:spMk id="3" creationId="{5753B574-0D39-F5D6-0127-464F648697BF}"/>
          </ac:spMkLst>
        </pc:spChg>
        <pc:spChg chg="mod">
          <ac:chgData name="Gaurav Vikash" userId="50b41a7eddfcac1d" providerId="LiveId" clId="{1F2ECE85-9A12-8046-AFAB-1F9D1797F5CC}" dt="2024-03-19T01:08:40.258" v="306" actId="1076"/>
          <ac:spMkLst>
            <pc:docMk/>
            <pc:sldMk cId="982381181" sldId="304"/>
            <ac:spMk id="99" creationId="{00000000-0000-0000-0000-000000000000}"/>
          </ac:spMkLst>
        </pc:spChg>
        <pc:graphicFrameChg chg="add mod">
          <ac:chgData name="Gaurav Vikash" userId="50b41a7eddfcac1d" providerId="LiveId" clId="{1F2ECE85-9A12-8046-AFAB-1F9D1797F5CC}" dt="2024-03-25T08:34:35.870" v="7829" actId="1076"/>
          <ac:graphicFrameMkLst>
            <pc:docMk/>
            <pc:sldMk cId="982381181" sldId="304"/>
            <ac:graphicFrameMk id="4" creationId="{4F8479A1-1C69-D130-9039-A17E3F30FF80}"/>
          </ac:graphicFrameMkLst>
        </pc:graphicFrameChg>
      </pc:sldChg>
      <pc:sldChg chg="ord">
        <pc:chgData name="Gaurav Vikash" userId="50b41a7eddfcac1d" providerId="LiveId" clId="{1F2ECE85-9A12-8046-AFAB-1F9D1797F5CC}" dt="2024-03-19T01:29:24.635" v="647" actId="20578"/>
        <pc:sldMkLst>
          <pc:docMk/>
          <pc:sldMk cId="1795206502" sldId="305"/>
        </pc:sldMkLst>
      </pc:sldChg>
      <pc:sldChg chg="del">
        <pc:chgData name="Gaurav Vikash" userId="50b41a7eddfcac1d" providerId="LiveId" clId="{1F2ECE85-9A12-8046-AFAB-1F9D1797F5CC}" dt="2024-03-19T01:15:48.691" v="507" actId="2696"/>
        <pc:sldMkLst>
          <pc:docMk/>
          <pc:sldMk cId="2447547600" sldId="306"/>
        </pc:sldMkLst>
      </pc:sldChg>
      <pc:sldChg chg="del">
        <pc:chgData name="Gaurav Vikash" userId="50b41a7eddfcac1d" providerId="LiveId" clId="{1F2ECE85-9A12-8046-AFAB-1F9D1797F5CC}" dt="2024-03-19T01:15:49.291" v="508" actId="2696"/>
        <pc:sldMkLst>
          <pc:docMk/>
          <pc:sldMk cId="693529646" sldId="307"/>
        </pc:sldMkLst>
      </pc:sldChg>
      <pc:sldChg chg="del">
        <pc:chgData name="Gaurav Vikash" userId="50b41a7eddfcac1d" providerId="LiveId" clId="{1F2ECE85-9A12-8046-AFAB-1F9D1797F5CC}" dt="2024-03-19T01:15:50.288" v="509" actId="2696"/>
        <pc:sldMkLst>
          <pc:docMk/>
          <pc:sldMk cId="386655998" sldId="308"/>
        </pc:sldMkLst>
      </pc:sldChg>
      <pc:sldChg chg="del">
        <pc:chgData name="Gaurav Vikash" userId="50b41a7eddfcac1d" providerId="LiveId" clId="{1F2ECE85-9A12-8046-AFAB-1F9D1797F5CC}" dt="2024-03-19T01:05:49.561" v="278" actId="2696"/>
        <pc:sldMkLst>
          <pc:docMk/>
          <pc:sldMk cId="1984413015" sldId="310"/>
        </pc:sldMkLst>
      </pc:sldChg>
      <pc:sldChg chg="del">
        <pc:chgData name="Gaurav Vikash" userId="50b41a7eddfcac1d" providerId="LiveId" clId="{1F2ECE85-9A12-8046-AFAB-1F9D1797F5CC}" dt="2024-03-19T01:05:50.056" v="279" actId="2696"/>
        <pc:sldMkLst>
          <pc:docMk/>
          <pc:sldMk cId="101608766" sldId="311"/>
        </pc:sldMkLst>
      </pc:sldChg>
      <pc:sldChg chg="modNotesTx">
        <pc:chgData name="Gaurav Vikash" userId="50b41a7eddfcac1d" providerId="LiveId" clId="{1F2ECE85-9A12-8046-AFAB-1F9D1797F5CC}" dt="2024-03-25T08:22:50.886" v="7684" actId="6549"/>
        <pc:sldMkLst>
          <pc:docMk/>
          <pc:sldMk cId="461029516" sldId="313"/>
        </pc:sldMkLst>
      </pc:sldChg>
      <pc:sldChg chg="addSp delSp modSp mod modNotesTx">
        <pc:chgData name="Gaurav Vikash" userId="50b41a7eddfcac1d" providerId="LiveId" clId="{1F2ECE85-9A12-8046-AFAB-1F9D1797F5CC}" dt="2024-03-25T23:28:55.988" v="8984" actId="20577"/>
        <pc:sldMkLst>
          <pc:docMk/>
          <pc:sldMk cId="1855192889" sldId="315"/>
        </pc:sldMkLst>
        <pc:spChg chg="add del mod">
          <ac:chgData name="Gaurav Vikash" userId="50b41a7eddfcac1d" providerId="LiveId" clId="{1F2ECE85-9A12-8046-AFAB-1F9D1797F5CC}" dt="2024-03-25T08:27:45.333" v="7795" actId="478"/>
          <ac:spMkLst>
            <pc:docMk/>
            <pc:sldMk cId="1855192889" sldId="315"/>
            <ac:spMk id="3" creationId="{472E5DAF-079D-F12E-0094-7A668568FA85}"/>
          </ac:spMkLst>
        </pc:spChg>
        <pc:spChg chg="add del mod">
          <ac:chgData name="Gaurav Vikash" userId="50b41a7eddfcac1d" providerId="LiveId" clId="{1F2ECE85-9A12-8046-AFAB-1F9D1797F5CC}" dt="2024-03-19T01:07:57.812" v="282"/>
          <ac:spMkLst>
            <pc:docMk/>
            <pc:sldMk cId="1855192889" sldId="315"/>
            <ac:spMk id="3" creationId="{4AEC88C2-6CBD-F941-6021-2BC7D95F385E}"/>
          </ac:spMkLst>
        </pc:spChg>
        <pc:picChg chg="del">
          <ac:chgData name="Gaurav Vikash" userId="50b41a7eddfcac1d" providerId="LiveId" clId="{1F2ECE85-9A12-8046-AFAB-1F9D1797F5CC}" dt="2024-03-25T08:28:50.256" v="7796" actId="478"/>
          <ac:picMkLst>
            <pc:docMk/>
            <pc:sldMk cId="1855192889" sldId="315"/>
            <ac:picMk id="2" creationId="{1297D188-8501-085B-01D5-69805FE2C241}"/>
          </ac:picMkLst>
        </pc:picChg>
        <pc:picChg chg="add del mod">
          <ac:chgData name="Gaurav Vikash" userId="50b41a7eddfcac1d" providerId="LiveId" clId="{1F2ECE85-9A12-8046-AFAB-1F9D1797F5CC}" dt="2024-03-25T08:30:31.946" v="7803" actId="478"/>
          <ac:picMkLst>
            <pc:docMk/>
            <pc:sldMk cId="1855192889" sldId="315"/>
            <ac:picMk id="4" creationId="{BCE84B93-55B5-6080-113D-929404237DAF}"/>
          </ac:picMkLst>
        </pc:picChg>
        <pc:picChg chg="add mod">
          <ac:chgData name="Gaurav Vikash" userId="50b41a7eddfcac1d" providerId="LiveId" clId="{1F2ECE85-9A12-8046-AFAB-1F9D1797F5CC}" dt="2024-03-25T08:30:47.271" v="7807" actId="1076"/>
          <ac:picMkLst>
            <pc:docMk/>
            <pc:sldMk cId="1855192889" sldId="315"/>
            <ac:picMk id="5" creationId="{0A6BA554-F91A-AB4B-9EC5-D6A6B87DB243}"/>
          </ac:picMkLst>
        </pc:picChg>
      </pc:sldChg>
      <pc:sldChg chg="addSp delSp modSp mod modNotesTx">
        <pc:chgData name="Gaurav Vikash" userId="50b41a7eddfcac1d" providerId="LiveId" clId="{1F2ECE85-9A12-8046-AFAB-1F9D1797F5CC}" dt="2024-03-25T23:04:58.417" v="8320" actId="20577"/>
        <pc:sldMkLst>
          <pc:docMk/>
          <pc:sldMk cId="2513898469" sldId="317"/>
        </pc:sldMkLst>
        <pc:spChg chg="add mod">
          <ac:chgData name="Gaurav Vikash" userId="50b41a7eddfcac1d" providerId="LiveId" clId="{1F2ECE85-9A12-8046-AFAB-1F9D1797F5CC}" dt="2024-03-25T06:46:52.456" v="4992"/>
          <ac:spMkLst>
            <pc:docMk/>
            <pc:sldMk cId="2513898469" sldId="317"/>
            <ac:spMk id="3" creationId="{BACC32D0-B6FA-00F0-7509-C009EF41249D}"/>
          </ac:spMkLst>
        </pc:spChg>
        <pc:spChg chg="add mod">
          <ac:chgData name="Gaurav Vikash" userId="50b41a7eddfcac1d" providerId="LiveId" clId="{1F2ECE85-9A12-8046-AFAB-1F9D1797F5CC}" dt="2024-03-25T06:46:52.456" v="4992"/>
          <ac:spMkLst>
            <pc:docMk/>
            <pc:sldMk cId="2513898469" sldId="317"/>
            <ac:spMk id="4" creationId="{F62D36F0-ED4E-8A33-511C-B305D555ABED}"/>
          </ac:spMkLst>
        </pc:spChg>
        <pc:spChg chg="add mod">
          <ac:chgData name="Gaurav Vikash" userId="50b41a7eddfcac1d" providerId="LiveId" clId="{1F2ECE85-9A12-8046-AFAB-1F9D1797F5CC}" dt="2024-03-25T06:46:52.456" v="4992"/>
          <ac:spMkLst>
            <pc:docMk/>
            <pc:sldMk cId="2513898469" sldId="317"/>
            <ac:spMk id="5" creationId="{8BE24CBB-6024-E714-1E85-0FAE120515ED}"/>
          </ac:spMkLst>
        </pc:spChg>
        <pc:spChg chg="add mod">
          <ac:chgData name="Gaurav Vikash" userId="50b41a7eddfcac1d" providerId="LiveId" clId="{1F2ECE85-9A12-8046-AFAB-1F9D1797F5CC}" dt="2024-03-25T06:46:52.456" v="4992"/>
          <ac:spMkLst>
            <pc:docMk/>
            <pc:sldMk cId="2513898469" sldId="317"/>
            <ac:spMk id="6" creationId="{59FBED0F-590B-65E5-861E-14AED20B4D54}"/>
          </ac:spMkLst>
        </pc:spChg>
        <pc:spChg chg="add mod">
          <ac:chgData name="Gaurav Vikash" userId="50b41a7eddfcac1d" providerId="LiveId" clId="{1F2ECE85-9A12-8046-AFAB-1F9D1797F5CC}" dt="2024-03-25T06:46:52.456" v="4992"/>
          <ac:spMkLst>
            <pc:docMk/>
            <pc:sldMk cId="2513898469" sldId="317"/>
            <ac:spMk id="7" creationId="{E6BE44F7-A73F-412C-3725-6AF1FE046574}"/>
          </ac:spMkLst>
        </pc:spChg>
        <pc:spChg chg="add mod">
          <ac:chgData name="Gaurav Vikash" userId="50b41a7eddfcac1d" providerId="LiveId" clId="{1F2ECE85-9A12-8046-AFAB-1F9D1797F5CC}" dt="2024-03-25T06:46:52.456" v="4992"/>
          <ac:spMkLst>
            <pc:docMk/>
            <pc:sldMk cId="2513898469" sldId="317"/>
            <ac:spMk id="8" creationId="{EF38DAEC-E41F-7066-D10D-9CE110D59C9C}"/>
          </ac:spMkLst>
        </pc:spChg>
        <pc:spChg chg="add mod">
          <ac:chgData name="Gaurav Vikash" userId="50b41a7eddfcac1d" providerId="LiveId" clId="{1F2ECE85-9A12-8046-AFAB-1F9D1797F5CC}" dt="2024-03-25T06:46:52.456" v="4992"/>
          <ac:spMkLst>
            <pc:docMk/>
            <pc:sldMk cId="2513898469" sldId="317"/>
            <ac:spMk id="9" creationId="{325D9E3D-A661-1465-6DD0-003AD61573F1}"/>
          </ac:spMkLst>
        </pc:spChg>
        <pc:spChg chg="add mod">
          <ac:chgData name="Gaurav Vikash" userId="50b41a7eddfcac1d" providerId="LiveId" clId="{1F2ECE85-9A12-8046-AFAB-1F9D1797F5CC}" dt="2024-03-25T06:46:52.456" v="4992"/>
          <ac:spMkLst>
            <pc:docMk/>
            <pc:sldMk cId="2513898469" sldId="317"/>
            <ac:spMk id="10" creationId="{0351274F-B487-F596-B155-B2B10899D12E}"/>
          </ac:spMkLst>
        </pc:spChg>
        <pc:spChg chg="add mod">
          <ac:chgData name="Gaurav Vikash" userId="50b41a7eddfcac1d" providerId="LiveId" clId="{1F2ECE85-9A12-8046-AFAB-1F9D1797F5CC}" dt="2024-03-25T06:46:52.456" v="4992"/>
          <ac:spMkLst>
            <pc:docMk/>
            <pc:sldMk cId="2513898469" sldId="317"/>
            <ac:spMk id="11" creationId="{A7B019FD-F0EC-50F3-E303-576D692FD86A}"/>
          </ac:spMkLst>
        </pc:spChg>
        <pc:spChg chg="add mod">
          <ac:chgData name="Gaurav Vikash" userId="50b41a7eddfcac1d" providerId="LiveId" clId="{1F2ECE85-9A12-8046-AFAB-1F9D1797F5CC}" dt="2024-03-25T06:46:52.456" v="4992"/>
          <ac:spMkLst>
            <pc:docMk/>
            <pc:sldMk cId="2513898469" sldId="317"/>
            <ac:spMk id="12" creationId="{AD4903EE-218B-2E45-288D-F5D9735A7E3A}"/>
          </ac:spMkLst>
        </pc:spChg>
        <pc:spChg chg="add mod">
          <ac:chgData name="Gaurav Vikash" userId="50b41a7eddfcac1d" providerId="LiveId" clId="{1F2ECE85-9A12-8046-AFAB-1F9D1797F5CC}" dt="2024-03-25T06:46:52.456" v="4992"/>
          <ac:spMkLst>
            <pc:docMk/>
            <pc:sldMk cId="2513898469" sldId="317"/>
            <ac:spMk id="13" creationId="{E7C85168-1443-676B-2FEA-C0FA5D6300FB}"/>
          </ac:spMkLst>
        </pc:spChg>
        <pc:spChg chg="add del mod">
          <ac:chgData name="Gaurav Vikash" userId="50b41a7eddfcac1d" providerId="LiveId" clId="{1F2ECE85-9A12-8046-AFAB-1F9D1797F5CC}" dt="2024-03-25T06:47:10.774" v="4995" actId="478"/>
          <ac:spMkLst>
            <pc:docMk/>
            <pc:sldMk cId="2513898469" sldId="317"/>
            <ac:spMk id="19" creationId="{754E3C08-7BF8-CACD-F00C-FDE3610F6988}"/>
          </ac:spMkLst>
        </pc:spChg>
        <pc:spChg chg="add mod">
          <ac:chgData name="Gaurav Vikash" userId="50b41a7eddfcac1d" providerId="LiveId" clId="{1F2ECE85-9A12-8046-AFAB-1F9D1797F5CC}" dt="2024-03-25T06:47:02.742" v="4994" actId="1076"/>
          <ac:spMkLst>
            <pc:docMk/>
            <pc:sldMk cId="2513898469" sldId="317"/>
            <ac:spMk id="20" creationId="{A4629991-8AF3-2719-C20C-F0C5F56B12DF}"/>
          </ac:spMkLst>
        </pc:spChg>
        <pc:spChg chg="add mod">
          <ac:chgData name="Gaurav Vikash" userId="50b41a7eddfcac1d" providerId="LiveId" clId="{1F2ECE85-9A12-8046-AFAB-1F9D1797F5CC}" dt="2024-03-25T06:49:13.549" v="5143" actId="20577"/>
          <ac:spMkLst>
            <pc:docMk/>
            <pc:sldMk cId="2513898469" sldId="317"/>
            <ac:spMk id="21" creationId="{43729298-31A5-8EF1-9981-9EF967623B20}"/>
          </ac:spMkLst>
        </pc:spChg>
        <pc:spChg chg="add mod">
          <ac:chgData name="Gaurav Vikash" userId="50b41a7eddfcac1d" providerId="LiveId" clId="{1F2ECE85-9A12-8046-AFAB-1F9D1797F5CC}" dt="2024-03-25T06:47:02.742" v="4994" actId="1076"/>
          <ac:spMkLst>
            <pc:docMk/>
            <pc:sldMk cId="2513898469" sldId="317"/>
            <ac:spMk id="22" creationId="{8CCE4581-4974-6F87-EF01-2AFB1C08CCCD}"/>
          </ac:spMkLst>
        </pc:spChg>
        <pc:spChg chg="add mod">
          <ac:chgData name="Gaurav Vikash" userId="50b41a7eddfcac1d" providerId="LiveId" clId="{1F2ECE85-9A12-8046-AFAB-1F9D1797F5CC}" dt="2024-03-25T06:47:02.742" v="4994" actId="1076"/>
          <ac:spMkLst>
            <pc:docMk/>
            <pc:sldMk cId="2513898469" sldId="317"/>
            <ac:spMk id="23" creationId="{28D64548-28E7-3C66-F546-A7D54D71910A}"/>
          </ac:spMkLst>
        </pc:spChg>
        <pc:spChg chg="add mod">
          <ac:chgData name="Gaurav Vikash" userId="50b41a7eddfcac1d" providerId="LiveId" clId="{1F2ECE85-9A12-8046-AFAB-1F9D1797F5CC}" dt="2024-03-25T06:47:02.742" v="4994" actId="1076"/>
          <ac:spMkLst>
            <pc:docMk/>
            <pc:sldMk cId="2513898469" sldId="317"/>
            <ac:spMk id="24" creationId="{830856CD-A085-A2F2-027A-36CAA54C812C}"/>
          </ac:spMkLst>
        </pc:spChg>
        <pc:spChg chg="add mod">
          <ac:chgData name="Gaurav Vikash" userId="50b41a7eddfcac1d" providerId="LiveId" clId="{1F2ECE85-9A12-8046-AFAB-1F9D1797F5CC}" dt="2024-03-25T06:47:02.742" v="4994" actId="1076"/>
          <ac:spMkLst>
            <pc:docMk/>
            <pc:sldMk cId="2513898469" sldId="317"/>
            <ac:spMk id="25" creationId="{23A86831-5D41-802C-2227-524A86B6EF5B}"/>
          </ac:spMkLst>
        </pc:spChg>
        <pc:spChg chg="add mod">
          <ac:chgData name="Gaurav Vikash" userId="50b41a7eddfcac1d" providerId="LiveId" clId="{1F2ECE85-9A12-8046-AFAB-1F9D1797F5CC}" dt="2024-03-25T06:47:02.742" v="4994" actId="1076"/>
          <ac:spMkLst>
            <pc:docMk/>
            <pc:sldMk cId="2513898469" sldId="317"/>
            <ac:spMk id="26" creationId="{778CB227-37A9-4803-B86B-FF0883272F17}"/>
          </ac:spMkLst>
        </pc:spChg>
        <pc:spChg chg="add mod">
          <ac:chgData name="Gaurav Vikash" userId="50b41a7eddfcac1d" providerId="LiveId" clId="{1F2ECE85-9A12-8046-AFAB-1F9D1797F5CC}" dt="2024-03-25T06:47:02.742" v="4994" actId="1076"/>
          <ac:spMkLst>
            <pc:docMk/>
            <pc:sldMk cId="2513898469" sldId="317"/>
            <ac:spMk id="27" creationId="{C68F692C-B111-0428-9A21-AAD21324C117}"/>
          </ac:spMkLst>
        </pc:spChg>
        <pc:spChg chg="add mod">
          <ac:chgData name="Gaurav Vikash" userId="50b41a7eddfcac1d" providerId="LiveId" clId="{1F2ECE85-9A12-8046-AFAB-1F9D1797F5CC}" dt="2024-03-25T06:47:02.742" v="4994" actId="1076"/>
          <ac:spMkLst>
            <pc:docMk/>
            <pc:sldMk cId="2513898469" sldId="317"/>
            <ac:spMk id="28" creationId="{2B1E4891-AFF6-1B67-2501-B129B669CFC5}"/>
          </ac:spMkLst>
        </pc:spChg>
        <pc:spChg chg="add mod">
          <ac:chgData name="Gaurav Vikash" userId="50b41a7eddfcac1d" providerId="LiveId" clId="{1F2ECE85-9A12-8046-AFAB-1F9D1797F5CC}" dt="2024-03-25T06:47:02.742" v="4994" actId="1076"/>
          <ac:spMkLst>
            <pc:docMk/>
            <pc:sldMk cId="2513898469" sldId="317"/>
            <ac:spMk id="29" creationId="{DD424EE7-124C-A39E-9850-C04088488BD4}"/>
          </ac:spMkLst>
        </pc:spChg>
        <pc:spChg chg="mod">
          <ac:chgData name="Gaurav Vikash" userId="50b41a7eddfcac1d" providerId="LiveId" clId="{1F2ECE85-9A12-8046-AFAB-1F9D1797F5CC}" dt="2024-03-25T04:57:42.876" v="1783" actId="20577"/>
          <ac:spMkLst>
            <pc:docMk/>
            <pc:sldMk cId="2513898469" sldId="317"/>
            <ac:spMk id="99" creationId="{00000000-0000-0000-0000-000000000000}"/>
          </ac:spMkLst>
        </pc:spChg>
        <pc:picChg chg="add del mod">
          <ac:chgData name="Gaurav Vikash" userId="50b41a7eddfcac1d" providerId="LiveId" clId="{1F2ECE85-9A12-8046-AFAB-1F9D1797F5CC}" dt="2024-03-25T06:46:51.980" v="4991" actId="478"/>
          <ac:picMkLst>
            <pc:docMk/>
            <pc:sldMk cId="2513898469" sldId="317"/>
            <ac:picMk id="2" creationId="{1B8EF7D8-B956-3593-B4E0-79DC2C5DACC0}"/>
          </ac:picMkLst>
        </pc:picChg>
        <pc:picChg chg="add mod">
          <ac:chgData name="Gaurav Vikash" userId="50b41a7eddfcac1d" providerId="LiveId" clId="{1F2ECE85-9A12-8046-AFAB-1F9D1797F5CC}" dt="2024-03-25T06:46:52.456" v="4992"/>
          <ac:picMkLst>
            <pc:docMk/>
            <pc:sldMk cId="2513898469" sldId="317"/>
            <ac:picMk id="14" creationId="{829D0932-4E59-CF35-0CF4-1A9D3F9266CD}"/>
          </ac:picMkLst>
        </pc:picChg>
        <pc:picChg chg="add mod">
          <ac:chgData name="Gaurav Vikash" userId="50b41a7eddfcac1d" providerId="LiveId" clId="{1F2ECE85-9A12-8046-AFAB-1F9D1797F5CC}" dt="2024-03-25T06:46:52.456" v="4992"/>
          <ac:picMkLst>
            <pc:docMk/>
            <pc:sldMk cId="2513898469" sldId="317"/>
            <ac:picMk id="15" creationId="{69FC3487-08BC-32A8-CA2B-7DF272A27AB4}"/>
          </ac:picMkLst>
        </pc:picChg>
        <pc:picChg chg="add mod">
          <ac:chgData name="Gaurav Vikash" userId="50b41a7eddfcac1d" providerId="LiveId" clId="{1F2ECE85-9A12-8046-AFAB-1F9D1797F5CC}" dt="2024-03-25T06:46:52.456" v="4992"/>
          <ac:picMkLst>
            <pc:docMk/>
            <pc:sldMk cId="2513898469" sldId="317"/>
            <ac:picMk id="16" creationId="{A750159A-BF08-94B6-836B-7A4649B201F8}"/>
          </ac:picMkLst>
        </pc:picChg>
        <pc:picChg chg="add mod">
          <ac:chgData name="Gaurav Vikash" userId="50b41a7eddfcac1d" providerId="LiveId" clId="{1F2ECE85-9A12-8046-AFAB-1F9D1797F5CC}" dt="2024-03-25T06:46:52.456" v="4992"/>
          <ac:picMkLst>
            <pc:docMk/>
            <pc:sldMk cId="2513898469" sldId="317"/>
            <ac:picMk id="17" creationId="{7386138D-986D-EA3B-0891-1F3066479C03}"/>
          </ac:picMkLst>
        </pc:picChg>
        <pc:picChg chg="add mod">
          <ac:chgData name="Gaurav Vikash" userId="50b41a7eddfcac1d" providerId="LiveId" clId="{1F2ECE85-9A12-8046-AFAB-1F9D1797F5CC}" dt="2024-03-25T06:46:52.456" v="4992"/>
          <ac:picMkLst>
            <pc:docMk/>
            <pc:sldMk cId="2513898469" sldId="317"/>
            <ac:picMk id="18" creationId="{9EAD1A5C-FE69-CE39-6A90-E4780F79DAC8}"/>
          </ac:picMkLst>
        </pc:picChg>
        <pc:picChg chg="add mod">
          <ac:chgData name="Gaurav Vikash" userId="50b41a7eddfcac1d" providerId="LiveId" clId="{1F2ECE85-9A12-8046-AFAB-1F9D1797F5CC}" dt="2024-03-25T06:47:02.742" v="4994" actId="1076"/>
          <ac:picMkLst>
            <pc:docMk/>
            <pc:sldMk cId="2513898469" sldId="317"/>
            <ac:picMk id="30" creationId="{17CBAE85-D71B-853C-1076-02F154EBE506}"/>
          </ac:picMkLst>
        </pc:picChg>
        <pc:picChg chg="add mod">
          <ac:chgData name="Gaurav Vikash" userId="50b41a7eddfcac1d" providerId="LiveId" clId="{1F2ECE85-9A12-8046-AFAB-1F9D1797F5CC}" dt="2024-03-25T06:47:02.742" v="4994" actId="1076"/>
          <ac:picMkLst>
            <pc:docMk/>
            <pc:sldMk cId="2513898469" sldId="317"/>
            <ac:picMk id="31" creationId="{1E2FAA95-0AB5-788D-C2F9-909B4BD6A8C5}"/>
          </ac:picMkLst>
        </pc:picChg>
        <pc:picChg chg="del">
          <ac:chgData name="Gaurav Vikash" userId="50b41a7eddfcac1d" providerId="LiveId" clId="{1F2ECE85-9A12-8046-AFAB-1F9D1797F5CC}" dt="2024-03-25T06:46:25.697" v="4987" actId="478"/>
          <ac:picMkLst>
            <pc:docMk/>
            <pc:sldMk cId="2513898469" sldId="317"/>
            <ac:picMk id="32" creationId="{DF0F883C-548F-9341-43F6-117C084B4294}"/>
          </ac:picMkLst>
        </pc:picChg>
        <pc:picChg chg="add mod">
          <ac:chgData name="Gaurav Vikash" userId="50b41a7eddfcac1d" providerId="LiveId" clId="{1F2ECE85-9A12-8046-AFAB-1F9D1797F5CC}" dt="2024-03-25T06:47:02.742" v="4994" actId="1076"/>
          <ac:picMkLst>
            <pc:docMk/>
            <pc:sldMk cId="2513898469" sldId="317"/>
            <ac:picMk id="33" creationId="{4F4DB037-FBDC-3723-158F-8DDFF871BDE1}"/>
          </ac:picMkLst>
        </pc:picChg>
        <pc:picChg chg="add mod">
          <ac:chgData name="Gaurav Vikash" userId="50b41a7eddfcac1d" providerId="LiveId" clId="{1F2ECE85-9A12-8046-AFAB-1F9D1797F5CC}" dt="2024-03-25T06:47:02.742" v="4994" actId="1076"/>
          <ac:picMkLst>
            <pc:docMk/>
            <pc:sldMk cId="2513898469" sldId="317"/>
            <ac:picMk id="34" creationId="{A84A2F64-5832-3D11-2D60-4FADDD7E6A75}"/>
          </ac:picMkLst>
        </pc:picChg>
        <pc:picChg chg="add mod">
          <ac:chgData name="Gaurav Vikash" userId="50b41a7eddfcac1d" providerId="LiveId" clId="{1F2ECE85-9A12-8046-AFAB-1F9D1797F5CC}" dt="2024-03-25T06:47:02.742" v="4994" actId="1076"/>
          <ac:picMkLst>
            <pc:docMk/>
            <pc:sldMk cId="2513898469" sldId="317"/>
            <ac:picMk id="35" creationId="{CB4361A1-75D8-A26E-48FF-BC86CDD834DC}"/>
          </ac:picMkLst>
        </pc:picChg>
      </pc:sldChg>
      <pc:sldChg chg="modSp mod modNotesTx">
        <pc:chgData name="Gaurav Vikash" userId="50b41a7eddfcac1d" providerId="LiveId" clId="{1F2ECE85-9A12-8046-AFAB-1F9D1797F5CC}" dt="2024-03-25T23:20:39.878" v="8897" actId="20577"/>
        <pc:sldMkLst>
          <pc:docMk/>
          <pc:sldMk cId="1815881375" sldId="318"/>
        </pc:sldMkLst>
        <pc:graphicFrameChg chg="mod modGraphic">
          <ac:chgData name="Gaurav Vikash" userId="50b41a7eddfcac1d" providerId="LiveId" clId="{1F2ECE85-9A12-8046-AFAB-1F9D1797F5CC}" dt="2024-03-25T06:05:04.626" v="4598"/>
          <ac:graphicFrameMkLst>
            <pc:docMk/>
            <pc:sldMk cId="1815881375" sldId="318"/>
            <ac:graphicFrameMk id="2" creationId="{5C1A13E0-9C39-631A-1DF4-3D1FBADAA7D0}"/>
          </ac:graphicFrameMkLst>
        </pc:graphicFrameChg>
      </pc:sldChg>
      <pc:sldChg chg="modSp mod">
        <pc:chgData name="Gaurav Vikash" userId="50b41a7eddfcac1d" providerId="LiveId" clId="{1F2ECE85-9A12-8046-AFAB-1F9D1797F5CC}" dt="2024-03-25T06:04:58.543" v="4597" actId="20577"/>
        <pc:sldMkLst>
          <pc:docMk/>
          <pc:sldMk cId="1035662086" sldId="319"/>
        </pc:sldMkLst>
        <pc:graphicFrameChg chg="mod modGraphic">
          <ac:chgData name="Gaurav Vikash" userId="50b41a7eddfcac1d" providerId="LiveId" clId="{1F2ECE85-9A12-8046-AFAB-1F9D1797F5CC}" dt="2024-03-25T06:04:58.543" v="4597" actId="20577"/>
          <ac:graphicFrameMkLst>
            <pc:docMk/>
            <pc:sldMk cId="1035662086" sldId="319"/>
            <ac:graphicFrameMk id="2" creationId="{5C1A13E0-9C39-631A-1DF4-3D1FBADAA7D0}"/>
          </ac:graphicFrameMkLst>
        </pc:graphicFrameChg>
      </pc:sldChg>
      <pc:sldChg chg="modNotesTx">
        <pc:chgData name="Gaurav Vikash" userId="50b41a7eddfcac1d" providerId="LiveId" clId="{1F2ECE85-9A12-8046-AFAB-1F9D1797F5CC}" dt="2024-03-25T08:23:09.506" v="7685" actId="20577"/>
        <pc:sldMkLst>
          <pc:docMk/>
          <pc:sldMk cId="2673359111" sldId="320"/>
        </pc:sldMkLst>
      </pc:sldChg>
      <pc:sldChg chg="delSp mod modNotesTx">
        <pc:chgData name="Gaurav Vikash" userId="50b41a7eddfcac1d" providerId="LiveId" clId="{1F2ECE85-9A12-8046-AFAB-1F9D1797F5CC}" dt="2024-03-25T08:40:26.375" v="7849" actId="6549"/>
        <pc:sldMkLst>
          <pc:docMk/>
          <pc:sldMk cId="3108695939" sldId="321"/>
        </pc:sldMkLst>
        <pc:graphicFrameChg chg="del">
          <ac:chgData name="Gaurav Vikash" userId="50b41a7eddfcac1d" providerId="LiveId" clId="{1F2ECE85-9A12-8046-AFAB-1F9D1797F5CC}" dt="2024-03-25T08:34:25.669" v="7827" actId="21"/>
          <ac:graphicFrameMkLst>
            <pc:docMk/>
            <pc:sldMk cId="3108695939" sldId="321"/>
            <ac:graphicFrameMk id="3" creationId="{61B90431-4336-6DB3-7BD8-4370A8583351}"/>
          </ac:graphicFrameMkLst>
        </pc:graphicFrameChg>
      </pc:sldChg>
      <pc:sldChg chg="modSp del mod">
        <pc:chgData name="Gaurav Vikash" userId="50b41a7eddfcac1d" providerId="LiveId" clId="{1F2ECE85-9A12-8046-AFAB-1F9D1797F5CC}" dt="2024-03-19T01:02:20.116" v="273" actId="2696"/>
        <pc:sldMkLst>
          <pc:docMk/>
          <pc:sldMk cId="957667279" sldId="322"/>
        </pc:sldMkLst>
        <pc:spChg chg="mod">
          <ac:chgData name="Gaurav Vikash" userId="50b41a7eddfcac1d" providerId="LiveId" clId="{1F2ECE85-9A12-8046-AFAB-1F9D1797F5CC}" dt="2024-03-19T00:59:47.729" v="159" actId="20577"/>
          <ac:spMkLst>
            <pc:docMk/>
            <pc:sldMk cId="957667279" sldId="322"/>
            <ac:spMk id="2" creationId="{7FF445F0-6D23-4DCC-4101-4B33C969AFBF}"/>
          </ac:spMkLst>
        </pc:spChg>
      </pc:sldChg>
      <pc:sldChg chg="modNotesTx">
        <pc:chgData name="Gaurav Vikash" userId="50b41a7eddfcac1d" providerId="LiveId" clId="{1F2ECE85-9A12-8046-AFAB-1F9D1797F5CC}" dt="2024-03-25T06:39:01.490" v="4887"/>
        <pc:sldMkLst>
          <pc:docMk/>
          <pc:sldMk cId="2222479531" sldId="323"/>
        </pc:sldMkLst>
      </pc:sldChg>
      <pc:sldChg chg="addSp delSp modSp mod">
        <pc:chgData name="Gaurav Vikash" userId="50b41a7eddfcac1d" providerId="LiveId" clId="{1F2ECE85-9A12-8046-AFAB-1F9D1797F5CC}" dt="2024-03-25T08:45:11.139" v="7905" actId="21"/>
        <pc:sldMkLst>
          <pc:docMk/>
          <pc:sldMk cId="4253602406" sldId="324"/>
        </pc:sldMkLst>
        <pc:spChg chg="mod">
          <ac:chgData name="Gaurav Vikash" userId="50b41a7eddfcac1d" providerId="LiveId" clId="{1F2ECE85-9A12-8046-AFAB-1F9D1797F5CC}" dt="2024-03-25T08:42:59.145" v="7899" actId="20577"/>
          <ac:spMkLst>
            <pc:docMk/>
            <pc:sldMk cId="4253602406" sldId="324"/>
            <ac:spMk id="2" creationId="{7FF445F0-6D23-4DCC-4101-4B33C969AFBF}"/>
          </ac:spMkLst>
        </pc:spChg>
        <pc:picChg chg="add del mod">
          <ac:chgData name="Gaurav Vikash" userId="50b41a7eddfcac1d" providerId="LiveId" clId="{1F2ECE85-9A12-8046-AFAB-1F9D1797F5CC}" dt="2024-03-25T08:45:11.139" v="7905" actId="21"/>
          <ac:picMkLst>
            <pc:docMk/>
            <pc:sldMk cId="4253602406" sldId="324"/>
            <ac:picMk id="3" creationId="{D2BD97D7-34B5-AF0A-5514-4C613FCC7981}"/>
          </ac:picMkLst>
        </pc:picChg>
      </pc:sldChg>
      <pc:sldChg chg="del">
        <pc:chgData name="Gaurav Vikash" userId="50b41a7eddfcac1d" providerId="LiveId" clId="{1F2ECE85-9A12-8046-AFAB-1F9D1797F5CC}" dt="2024-03-19T01:02:54.359" v="274" actId="2696"/>
        <pc:sldMkLst>
          <pc:docMk/>
          <pc:sldMk cId="363185480" sldId="325"/>
        </pc:sldMkLst>
      </pc:sldChg>
      <pc:sldChg chg="del">
        <pc:chgData name="Gaurav Vikash" userId="50b41a7eddfcac1d" providerId="LiveId" clId="{1F2ECE85-9A12-8046-AFAB-1F9D1797F5CC}" dt="2024-03-19T01:02:55.038" v="275" actId="2696"/>
        <pc:sldMkLst>
          <pc:docMk/>
          <pc:sldMk cId="174630040" sldId="326"/>
        </pc:sldMkLst>
      </pc:sldChg>
      <pc:sldChg chg="addSp delSp modSp mod modNotesTx">
        <pc:chgData name="Gaurav Vikash" userId="50b41a7eddfcac1d" providerId="LiveId" clId="{1F2ECE85-9A12-8046-AFAB-1F9D1797F5CC}" dt="2024-03-25T08:46:50.796" v="7935" actId="14100"/>
        <pc:sldMkLst>
          <pc:docMk/>
          <pc:sldMk cId="2389545965" sldId="327"/>
        </pc:sldMkLst>
        <pc:spChg chg="add mod">
          <ac:chgData name="Gaurav Vikash" userId="50b41a7eddfcac1d" providerId="LiveId" clId="{1F2ECE85-9A12-8046-AFAB-1F9D1797F5CC}" dt="2024-03-25T08:45:33.106" v="7926" actId="20577"/>
          <ac:spMkLst>
            <pc:docMk/>
            <pc:sldMk cId="2389545965" sldId="327"/>
            <ac:spMk id="3" creationId="{24372BC0-CB90-5F6E-DE26-6393A0F6F50F}"/>
          </ac:spMkLst>
        </pc:spChg>
        <pc:spChg chg="del">
          <ac:chgData name="Gaurav Vikash" userId="50b41a7eddfcac1d" providerId="LiveId" clId="{1F2ECE85-9A12-8046-AFAB-1F9D1797F5CC}" dt="2024-03-25T08:45:05.014" v="7902" actId="478"/>
          <ac:spMkLst>
            <pc:docMk/>
            <pc:sldMk cId="2389545965" sldId="327"/>
            <ac:spMk id="4" creationId="{F7B80922-C00F-CA09-4FB4-1CEC9BCE0D38}"/>
          </ac:spMkLst>
        </pc:spChg>
        <pc:spChg chg="add del mod">
          <ac:chgData name="Gaurav Vikash" userId="50b41a7eddfcac1d" providerId="LiveId" clId="{1F2ECE85-9A12-8046-AFAB-1F9D1797F5CC}" dt="2024-03-25T08:46:39.328" v="7930" actId="478"/>
          <ac:spMkLst>
            <pc:docMk/>
            <pc:sldMk cId="2389545965" sldId="327"/>
            <ac:spMk id="5" creationId="{155C4851-7E15-E317-7CE3-9DDBDCB809E1}"/>
          </ac:spMkLst>
        </pc:spChg>
        <pc:spChg chg="del">
          <ac:chgData name="Gaurav Vikash" userId="50b41a7eddfcac1d" providerId="LiveId" clId="{1F2ECE85-9A12-8046-AFAB-1F9D1797F5CC}" dt="2024-03-25T08:45:06.872" v="7903" actId="478"/>
          <ac:spMkLst>
            <pc:docMk/>
            <pc:sldMk cId="2389545965" sldId="327"/>
            <ac:spMk id="6" creationId="{D3201664-0BB7-4CB4-705D-55B69478576D}"/>
          </ac:spMkLst>
        </pc:spChg>
        <pc:picChg chg="add del mod">
          <ac:chgData name="Gaurav Vikash" userId="50b41a7eddfcac1d" providerId="LiveId" clId="{1F2ECE85-9A12-8046-AFAB-1F9D1797F5CC}" dt="2024-03-25T08:46:37.782" v="7929" actId="478"/>
          <ac:picMkLst>
            <pc:docMk/>
            <pc:sldMk cId="2389545965" sldId="327"/>
            <ac:picMk id="2" creationId="{CBF81A9E-59D2-A596-B718-0D2E2E14D30E}"/>
          </ac:picMkLst>
        </pc:picChg>
        <pc:picChg chg="add mod">
          <ac:chgData name="Gaurav Vikash" userId="50b41a7eddfcac1d" providerId="LiveId" clId="{1F2ECE85-9A12-8046-AFAB-1F9D1797F5CC}" dt="2024-03-25T08:46:50.796" v="7935" actId="14100"/>
          <ac:picMkLst>
            <pc:docMk/>
            <pc:sldMk cId="2389545965" sldId="327"/>
            <ac:picMk id="7" creationId="{1B08F620-612F-734B-6407-D042262A6FAB}"/>
          </ac:picMkLst>
        </pc:picChg>
      </pc:sldChg>
      <pc:sldChg chg="addSp modSp mod modNotesTx">
        <pc:chgData name="Gaurav Vikash" userId="50b41a7eddfcac1d" providerId="LiveId" clId="{1F2ECE85-9A12-8046-AFAB-1F9D1797F5CC}" dt="2024-03-25T23:34:03.358" v="8987" actId="20577"/>
        <pc:sldMkLst>
          <pc:docMk/>
          <pc:sldMk cId="1811694194" sldId="328"/>
        </pc:sldMkLst>
        <pc:spChg chg="mod">
          <ac:chgData name="Gaurav Vikash" userId="50b41a7eddfcac1d" providerId="LiveId" clId="{1F2ECE85-9A12-8046-AFAB-1F9D1797F5CC}" dt="2024-03-19T01:56:28.281" v="871" actId="1076"/>
          <ac:spMkLst>
            <pc:docMk/>
            <pc:sldMk cId="1811694194" sldId="328"/>
            <ac:spMk id="2" creationId="{7FF445F0-6D23-4DCC-4101-4B33C969AFBF}"/>
          </ac:spMkLst>
        </pc:spChg>
        <pc:spChg chg="add mod">
          <ac:chgData name="Gaurav Vikash" userId="50b41a7eddfcac1d" providerId="LiveId" clId="{1F2ECE85-9A12-8046-AFAB-1F9D1797F5CC}" dt="2024-03-25T09:55:20.255" v="8008" actId="20577"/>
          <ac:spMkLst>
            <pc:docMk/>
            <pc:sldMk cId="1811694194" sldId="328"/>
            <ac:spMk id="3" creationId="{CB2718E1-F1DC-BAFA-1884-EC60538EFD84}"/>
          </ac:spMkLst>
        </pc:spChg>
        <pc:spChg chg="mod">
          <ac:chgData name="Gaurav Vikash" userId="50b41a7eddfcac1d" providerId="LiveId" clId="{1F2ECE85-9A12-8046-AFAB-1F9D1797F5CC}" dt="2024-03-19T01:21:04.544" v="525" actId="21"/>
          <ac:spMkLst>
            <pc:docMk/>
            <pc:sldMk cId="1811694194" sldId="328"/>
            <ac:spMk id="99" creationId="{00000000-0000-0000-0000-000000000000}"/>
          </ac:spMkLst>
        </pc:spChg>
        <pc:graphicFrameChg chg="add mod">
          <ac:chgData name="Gaurav Vikash" userId="50b41a7eddfcac1d" providerId="LiveId" clId="{1F2ECE85-9A12-8046-AFAB-1F9D1797F5CC}" dt="2024-03-19T01:32:31.771" v="661" actId="1076"/>
          <ac:graphicFrameMkLst>
            <pc:docMk/>
            <pc:sldMk cId="1811694194" sldId="328"/>
            <ac:graphicFrameMk id="4" creationId="{90FAE575-2E60-01B0-BAA2-2AD0554CE1FE}"/>
          </ac:graphicFrameMkLst>
        </pc:graphicFrameChg>
        <pc:graphicFrameChg chg="add mod">
          <ac:chgData name="Gaurav Vikash" userId="50b41a7eddfcac1d" providerId="LiveId" clId="{1F2ECE85-9A12-8046-AFAB-1F9D1797F5CC}" dt="2024-03-19T01:32:41.632" v="663" actId="14100"/>
          <ac:graphicFrameMkLst>
            <pc:docMk/>
            <pc:sldMk cId="1811694194" sldId="328"/>
            <ac:graphicFrameMk id="5" creationId="{B1680E24-7B08-0239-C0DB-C6E76F1B803F}"/>
          </ac:graphicFrameMkLst>
        </pc:graphicFrameChg>
      </pc:sldChg>
      <pc:sldChg chg="del">
        <pc:chgData name="Gaurav Vikash" userId="50b41a7eddfcac1d" providerId="LiveId" clId="{1F2ECE85-9A12-8046-AFAB-1F9D1797F5CC}" dt="2024-03-19T01:18:59.277" v="510" actId="2696"/>
        <pc:sldMkLst>
          <pc:docMk/>
          <pc:sldMk cId="3828937850" sldId="329"/>
        </pc:sldMkLst>
      </pc:sldChg>
      <pc:sldChg chg="del">
        <pc:chgData name="Gaurav Vikash" userId="50b41a7eddfcac1d" providerId="LiveId" clId="{1F2ECE85-9A12-8046-AFAB-1F9D1797F5CC}" dt="2024-03-19T01:33:09.005" v="670" actId="2696"/>
        <pc:sldMkLst>
          <pc:docMk/>
          <pc:sldMk cId="1994545402" sldId="330"/>
        </pc:sldMkLst>
      </pc:sldChg>
      <pc:sldChg chg="modSp del mod">
        <pc:chgData name="Gaurav Vikash" userId="50b41a7eddfcac1d" providerId="LiveId" clId="{1F2ECE85-9A12-8046-AFAB-1F9D1797F5CC}" dt="2024-03-19T01:21:25.960" v="538" actId="2696"/>
        <pc:sldMkLst>
          <pc:docMk/>
          <pc:sldMk cId="1902177057" sldId="331"/>
        </pc:sldMkLst>
        <pc:spChg chg="mod">
          <ac:chgData name="Gaurav Vikash" userId="50b41a7eddfcac1d" providerId="LiveId" clId="{1F2ECE85-9A12-8046-AFAB-1F9D1797F5CC}" dt="2024-03-19T01:19:34.196" v="517" actId="21"/>
          <ac:spMkLst>
            <pc:docMk/>
            <pc:sldMk cId="1902177057" sldId="331"/>
            <ac:spMk id="2" creationId="{7FF445F0-6D23-4DCC-4101-4B33C969AFBF}"/>
          </ac:spMkLst>
        </pc:spChg>
      </pc:sldChg>
      <pc:sldChg chg="modNotesTx">
        <pc:chgData name="Gaurav Vikash" userId="50b41a7eddfcac1d" providerId="LiveId" clId="{1F2ECE85-9A12-8046-AFAB-1F9D1797F5CC}" dt="2024-03-25T06:40:49.818" v="4894"/>
        <pc:sldMkLst>
          <pc:docMk/>
          <pc:sldMk cId="1627625138" sldId="332"/>
        </pc:sldMkLst>
      </pc:sldChg>
      <pc:sldChg chg="del">
        <pc:chgData name="Gaurav Vikash" userId="50b41a7eddfcac1d" providerId="LiveId" clId="{1F2ECE85-9A12-8046-AFAB-1F9D1797F5CC}" dt="2024-03-19T01:04:47.651" v="276" actId="2696"/>
        <pc:sldMkLst>
          <pc:docMk/>
          <pc:sldMk cId="4177206547" sldId="334"/>
        </pc:sldMkLst>
      </pc:sldChg>
      <pc:sldChg chg="del">
        <pc:chgData name="Gaurav Vikash" userId="50b41a7eddfcac1d" providerId="LiveId" clId="{1F2ECE85-9A12-8046-AFAB-1F9D1797F5CC}" dt="2024-03-19T01:04:48.127" v="277" actId="2696"/>
        <pc:sldMkLst>
          <pc:docMk/>
          <pc:sldMk cId="3090490199" sldId="335"/>
        </pc:sldMkLst>
      </pc:sldChg>
      <pc:sldChg chg="modSp mod">
        <pc:chgData name="Gaurav Vikash" userId="50b41a7eddfcac1d" providerId="LiveId" clId="{1F2ECE85-9A12-8046-AFAB-1F9D1797F5CC}" dt="2024-03-25T09:53:57.633" v="8004" actId="115"/>
        <pc:sldMkLst>
          <pc:docMk/>
          <pc:sldMk cId="2773334510" sldId="337"/>
        </pc:sldMkLst>
        <pc:spChg chg="mod">
          <ac:chgData name="Gaurav Vikash" userId="50b41a7eddfcac1d" providerId="LiveId" clId="{1F2ECE85-9A12-8046-AFAB-1F9D1797F5CC}" dt="2024-03-19T01:36:00.354" v="679" actId="1076"/>
          <ac:spMkLst>
            <pc:docMk/>
            <pc:sldMk cId="2773334510" sldId="337"/>
            <ac:spMk id="2" creationId="{7FF445F0-6D23-4DCC-4101-4B33C969AFBF}"/>
          </ac:spMkLst>
        </pc:spChg>
        <pc:spChg chg="mod">
          <ac:chgData name="Gaurav Vikash" userId="50b41a7eddfcac1d" providerId="LiveId" clId="{1F2ECE85-9A12-8046-AFAB-1F9D1797F5CC}" dt="2024-03-25T09:53:57.633" v="8004" actId="115"/>
          <ac:spMkLst>
            <pc:docMk/>
            <pc:sldMk cId="2773334510" sldId="337"/>
            <ac:spMk id="3" creationId="{06C38ACC-88E2-6DC5-9D1E-9A6ED0590B45}"/>
          </ac:spMkLst>
        </pc:spChg>
      </pc:sldChg>
      <pc:sldChg chg="ord">
        <pc:chgData name="Gaurav Vikash" userId="50b41a7eddfcac1d" providerId="LiveId" clId="{1F2ECE85-9A12-8046-AFAB-1F9D1797F5CC}" dt="2024-03-19T01:23:10.659" v="558" actId="20578"/>
        <pc:sldMkLst>
          <pc:docMk/>
          <pc:sldMk cId="3106258094" sldId="338"/>
        </pc:sldMkLst>
      </pc:sldChg>
      <pc:sldChg chg="modNotesTx">
        <pc:chgData name="Gaurav Vikash" userId="50b41a7eddfcac1d" providerId="LiveId" clId="{1F2ECE85-9A12-8046-AFAB-1F9D1797F5CC}" dt="2024-03-25T23:01:16.206" v="8164" actId="20577"/>
        <pc:sldMkLst>
          <pc:docMk/>
          <pc:sldMk cId="2400443695" sldId="350"/>
        </pc:sldMkLst>
      </pc:sldChg>
      <pc:sldChg chg="addSp delSp modSp add mod setBg delDesignElem modNotesTx">
        <pc:chgData name="Gaurav Vikash" userId="50b41a7eddfcac1d" providerId="LiveId" clId="{1F2ECE85-9A12-8046-AFAB-1F9D1797F5CC}" dt="2024-03-25T06:38:15.607" v="4885"/>
        <pc:sldMkLst>
          <pc:docMk/>
          <pc:sldMk cId="3623062166" sldId="351"/>
        </pc:sldMkLst>
        <pc:spChg chg="mod">
          <ac:chgData name="Gaurav Vikash" userId="50b41a7eddfcac1d" providerId="LiveId" clId="{1F2ECE85-9A12-8046-AFAB-1F9D1797F5CC}" dt="2024-03-19T01:08:22.846" v="304" actId="1076"/>
          <ac:spMkLst>
            <pc:docMk/>
            <pc:sldMk cId="3623062166" sldId="351"/>
            <ac:spMk id="7" creationId="{6ABE5F79-1CDE-C539-F2CD-1BDFA6260D58}"/>
          </ac:spMkLst>
        </pc:spChg>
        <pc:picChg chg="del">
          <ac:chgData name="Gaurav Vikash" userId="50b41a7eddfcac1d" providerId="LiveId" clId="{1F2ECE85-9A12-8046-AFAB-1F9D1797F5CC}" dt="2024-03-19T01:08:08.779" v="285" actId="478"/>
          <ac:picMkLst>
            <pc:docMk/>
            <pc:sldMk cId="3623062166" sldId="351"/>
            <ac:picMk id="2" creationId="{C2FE3170-BDA7-DCA5-92B6-55E206D5383C}"/>
          </ac:picMkLst>
        </pc:picChg>
        <pc:picChg chg="add mod">
          <ac:chgData name="Gaurav Vikash" userId="50b41a7eddfcac1d" providerId="LiveId" clId="{1F2ECE85-9A12-8046-AFAB-1F9D1797F5CC}" dt="2024-03-19T01:08:11.881" v="287" actId="1076"/>
          <ac:picMkLst>
            <pc:docMk/>
            <pc:sldMk cId="3623062166" sldId="351"/>
            <ac:picMk id="3" creationId="{74085DD8-09E6-EBB0-3073-DF15DD785C30}"/>
          </ac:picMkLst>
        </pc:picChg>
        <pc:cxnChg chg="del">
          <ac:chgData name="Gaurav Vikash" userId="50b41a7eddfcac1d" providerId="LiveId" clId="{1F2ECE85-9A12-8046-AFAB-1F9D1797F5CC}" dt="2024-03-19T01:08:03.311" v="284"/>
          <ac:cxnSpMkLst>
            <pc:docMk/>
            <pc:sldMk cId="3623062166" sldId="351"/>
            <ac:cxnSpMk id="105" creationId="{1503BFE4-729B-D9D0-C17B-501E6AF1127A}"/>
          </ac:cxnSpMkLst>
        </pc:cxnChg>
      </pc:sldChg>
      <pc:sldChg chg="addSp delSp modSp add mod">
        <pc:chgData name="Gaurav Vikash" userId="50b41a7eddfcac1d" providerId="LiveId" clId="{1F2ECE85-9A12-8046-AFAB-1F9D1797F5CC}" dt="2024-03-19T01:24:59.302" v="644" actId="1076"/>
        <pc:sldMkLst>
          <pc:docMk/>
          <pc:sldMk cId="27731468" sldId="352"/>
        </pc:sldMkLst>
        <pc:spChg chg="add mod">
          <ac:chgData name="Gaurav Vikash" userId="50b41a7eddfcac1d" providerId="LiveId" clId="{1F2ECE85-9A12-8046-AFAB-1F9D1797F5CC}" dt="2024-03-19T01:24:59.302" v="644" actId="1076"/>
          <ac:spMkLst>
            <pc:docMk/>
            <pc:sldMk cId="27731468" sldId="352"/>
            <ac:spMk id="2" creationId="{BDA17E02-6825-46B3-1FAD-306987BEFC0E}"/>
          </ac:spMkLst>
        </pc:spChg>
        <pc:spChg chg="del mod">
          <ac:chgData name="Gaurav Vikash" userId="50b41a7eddfcac1d" providerId="LiveId" clId="{1F2ECE85-9A12-8046-AFAB-1F9D1797F5CC}" dt="2024-03-19T01:24:54.716" v="642" actId="478"/>
          <ac:spMkLst>
            <pc:docMk/>
            <pc:sldMk cId="27731468" sldId="352"/>
            <ac:spMk id="4" creationId="{2FBDB582-4D55-FA0C-247D-09E7F4ABC60C}"/>
          </ac:spMkLst>
        </pc:spChg>
        <pc:spChg chg="del">
          <ac:chgData name="Gaurav Vikash" userId="50b41a7eddfcac1d" providerId="LiveId" clId="{1F2ECE85-9A12-8046-AFAB-1F9D1797F5CC}" dt="2024-03-19T01:23:46.914" v="584" actId="478"/>
          <ac:spMkLst>
            <pc:docMk/>
            <pc:sldMk cId="27731468" sldId="352"/>
            <ac:spMk id="5" creationId="{218756B7-A34F-E9B7-7F84-CD87A2E7387B}"/>
          </ac:spMkLst>
        </pc:spChg>
      </pc:sldChg>
      <pc:sldChg chg="modSp add mod">
        <pc:chgData name="Gaurav Vikash" userId="50b41a7eddfcac1d" providerId="LiveId" clId="{1F2ECE85-9A12-8046-AFAB-1F9D1797F5CC}" dt="2024-03-19T01:24:37.677" v="638" actId="14100"/>
        <pc:sldMkLst>
          <pc:docMk/>
          <pc:sldMk cId="274262820" sldId="353"/>
        </pc:sldMkLst>
        <pc:spChg chg="mod">
          <ac:chgData name="Gaurav Vikash" userId="50b41a7eddfcac1d" providerId="LiveId" clId="{1F2ECE85-9A12-8046-AFAB-1F9D1797F5CC}" dt="2024-03-19T01:24:37.677" v="638" actId="14100"/>
          <ac:spMkLst>
            <pc:docMk/>
            <pc:sldMk cId="274262820" sldId="353"/>
            <ac:spMk id="4" creationId="{2FBDB582-4D55-FA0C-247D-09E7F4ABC60C}"/>
          </ac:spMkLst>
        </pc:spChg>
      </pc:sldChg>
      <pc:sldChg chg="addSp delSp modSp new mod modAnim modNotesTx">
        <pc:chgData name="Gaurav Vikash" userId="50b41a7eddfcac1d" providerId="LiveId" clId="{1F2ECE85-9A12-8046-AFAB-1F9D1797F5CC}" dt="2024-03-25T23:03:38.261" v="8308" actId="20577"/>
        <pc:sldMkLst>
          <pc:docMk/>
          <pc:sldMk cId="1463996114" sldId="354"/>
        </pc:sldMkLst>
        <pc:spChg chg="del">
          <ac:chgData name="Gaurav Vikash" userId="50b41a7eddfcac1d" providerId="LiveId" clId="{1F2ECE85-9A12-8046-AFAB-1F9D1797F5CC}" dt="2024-03-19T01:41:54.735" v="705" actId="478"/>
          <ac:spMkLst>
            <pc:docMk/>
            <pc:sldMk cId="1463996114" sldId="354"/>
            <ac:spMk id="2" creationId="{559252C5-3864-6C3B-C78D-1087F4D86D34}"/>
          </ac:spMkLst>
        </pc:spChg>
        <pc:spChg chg="del">
          <ac:chgData name="Gaurav Vikash" userId="50b41a7eddfcac1d" providerId="LiveId" clId="{1F2ECE85-9A12-8046-AFAB-1F9D1797F5CC}" dt="2024-03-19T01:41:56.730" v="706" actId="478"/>
          <ac:spMkLst>
            <pc:docMk/>
            <pc:sldMk cId="1463996114" sldId="354"/>
            <ac:spMk id="3" creationId="{FDA0B895-D8AF-B90E-1FEA-C9D08646A5CF}"/>
          </ac:spMkLst>
        </pc:spChg>
        <pc:spChg chg="add del mod">
          <ac:chgData name="Gaurav Vikash" userId="50b41a7eddfcac1d" providerId="LiveId" clId="{1F2ECE85-9A12-8046-AFAB-1F9D1797F5CC}" dt="2024-03-19T01:44:51.093" v="749" actId="478"/>
          <ac:spMkLst>
            <pc:docMk/>
            <pc:sldMk cId="1463996114" sldId="354"/>
            <ac:spMk id="4" creationId="{D441488D-AD06-6AEF-7C8E-99277A88D2B5}"/>
          </ac:spMkLst>
        </pc:spChg>
        <pc:spChg chg="add mod">
          <ac:chgData name="Gaurav Vikash" userId="50b41a7eddfcac1d" providerId="LiveId" clId="{1F2ECE85-9A12-8046-AFAB-1F9D1797F5CC}" dt="2024-03-25T06:36:44.062" v="4801" actId="207"/>
          <ac:spMkLst>
            <pc:docMk/>
            <pc:sldMk cId="1463996114" sldId="354"/>
            <ac:spMk id="5" creationId="{C1CBCF35-865B-831F-3A8A-AFE0CBC542E4}"/>
          </ac:spMkLst>
        </pc:spChg>
        <pc:picChg chg="add del mod">
          <ac:chgData name="Gaurav Vikash" userId="50b41a7eddfcac1d" providerId="LiveId" clId="{1F2ECE85-9A12-8046-AFAB-1F9D1797F5CC}" dt="2024-03-19T01:42:27.855" v="709" actId="478"/>
          <ac:picMkLst>
            <pc:docMk/>
            <pc:sldMk cId="1463996114" sldId="354"/>
            <ac:picMk id="1026" creationId="{3FFB9454-2787-7641-FD1F-66253A8DA6A7}"/>
          </ac:picMkLst>
        </pc:picChg>
        <pc:picChg chg="add">
          <ac:chgData name="Gaurav Vikash" userId="50b41a7eddfcac1d" providerId="LiveId" clId="{1F2ECE85-9A12-8046-AFAB-1F9D1797F5CC}" dt="2024-03-19T01:42:43.660" v="710"/>
          <ac:picMkLst>
            <pc:docMk/>
            <pc:sldMk cId="1463996114" sldId="354"/>
            <ac:picMk id="1028" creationId="{CCD52172-3D08-8B4C-9477-297D17562512}"/>
          </ac:picMkLst>
        </pc:picChg>
        <pc:picChg chg="add mod">
          <ac:chgData name="Gaurav Vikash" userId="50b41a7eddfcac1d" providerId="LiveId" clId="{1F2ECE85-9A12-8046-AFAB-1F9D1797F5CC}" dt="2024-03-19T01:43:07.032" v="713"/>
          <ac:picMkLst>
            <pc:docMk/>
            <pc:sldMk cId="1463996114" sldId="354"/>
            <ac:picMk id="1030" creationId="{6F605393-6AB1-7763-F689-3B64C061BAE4}"/>
          </ac:picMkLst>
        </pc:picChg>
        <pc:picChg chg="add del">
          <ac:chgData name="Gaurav Vikash" userId="50b41a7eddfcac1d" providerId="LiveId" clId="{1F2ECE85-9A12-8046-AFAB-1F9D1797F5CC}" dt="2024-03-19T01:43:33.693" v="715" actId="478"/>
          <ac:picMkLst>
            <pc:docMk/>
            <pc:sldMk cId="1463996114" sldId="354"/>
            <ac:picMk id="1032" creationId="{0C965812-2268-E2A5-0C87-4EDA17235622}"/>
          </ac:picMkLst>
        </pc:picChg>
        <pc:picChg chg="add mod">
          <ac:chgData name="Gaurav Vikash" userId="50b41a7eddfcac1d" providerId="LiveId" clId="{1F2ECE85-9A12-8046-AFAB-1F9D1797F5CC}" dt="2024-03-19T01:45:45.836" v="775" actId="14100"/>
          <ac:picMkLst>
            <pc:docMk/>
            <pc:sldMk cId="1463996114" sldId="354"/>
            <ac:picMk id="1034" creationId="{BB308751-D2FE-865D-A9BA-12F6066B50F1}"/>
          </ac:picMkLst>
        </pc:picChg>
      </pc:sldChg>
      <pc:sldChg chg="addSp delSp modSp add mod modNotesTx">
        <pc:chgData name="Gaurav Vikash" userId="50b41a7eddfcac1d" providerId="LiveId" clId="{1F2ECE85-9A12-8046-AFAB-1F9D1797F5CC}" dt="2024-03-25T23:16:36.744" v="8864" actId="20577"/>
        <pc:sldMkLst>
          <pc:docMk/>
          <pc:sldMk cId="3847776656" sldId="355"/>
        </pc:sldMkLst>
        <pc:spChg chg="del mod">
          <ac:chgData name="Gaurav Vikash" userId="50b41a7eddfcac1d" providerId="LiveId" clId="{1F2ECE85-9A12-8046-AFAB-1F9D1797F5CC}" dt="2024-03-25T05:35:43.121" v="3337" actId="478"/>
          <ac:spMkLst>
            <pc:docMk/>
            <pc:sldMk cId="3847776656" sldId="355"/>
            <ac:spMk id="4" creationId="{18AC81E2-BEA8-7E0D-882D-8336F690CF5F}"/>
          </ac:spMkLst>
        </pc:spChg>
        <pc:spChg chg="add mod">
          <ac:chgData name="Gaurav Vikash" userId="50b41a7eddfcac1d" providerId="LiveId" clId="{1F2ECE85-9A12-8046-AFAB-1F9D1797F5CC}" dt="2024-03-25T05:39:11.195" v="3378" actId="20577"/>
          <ac:spMkLst>
            <pc:docMk/>
            <pc:sldMk cId="3847776656" sldId="355"/>
            <ac:spMk id="5" creationId="{0ADF8381-E1B3-021D-EEBE-4112058D05CE}"/>
          </ac:spMkLst>
        </pc:spChg>
        <pc:picChg chg="add mod">
          <ac:chgData name="Gaurav Vikash" userId="50b41a7eddfcac1d" providerId="LiveId" clId="{1F2ECE85-9A12-8046-AFAB-1F9D1797F5CC}" dt="2024-03-25T05:38:51.169" v="3350" actId="1076"/>
          <ac:picMkLst>
            <pc:docMk/>
            <pc:sldMk cId="3847776656" sldId="355"/>
            <ac:picMk id="2" creationId="{0D934E3C-A0BB-CEDC-F5AA-8083073D163F}"/>
          </ac:picMkLst>
        </pc:picChg>
        <pc:picChg chg="add mod">
          <ac:chgData name="Gaurav Vikash" userId="50b41a7eddfcac1d" providerId="LiveId" clId="{1F2ECE85-9A12-8046-AFAB-1F9D1797F5CC}" dt="2024-03-25T05:38:53.807" v="3351" actId="1076"/>
          <ac:picMkLst>
            <pc:docMk/>
            <pc:sldMk cId="3847776656" sldId="355"/>
            <ac:picMk id="3" creationId="{CB66019A-B516-0D74-CDE7-295D909553E4}"/>
          </ac:picMkLst>
        </pc:picChg>
        <pc:picChg chg="del">
          <ac:chgData name="Gaurav Vikash" userId="50b41a7eddfcac1d" providerId="LiveId" clId="{1F2ECE85-9A12-8046-AFAB-1F9D1797F5CC}" dt="2024-03-25T05:34:19.141" v="3318" actId="478"/>
          <ac:picMkLst>
            <pc:docMk/>
            <pc:sldMk cId="3847776656" sldId="355"/>
            <ac:picMk id="9" creationId="{EC9F289B-331D-17A0-5904-E440D01DFD70}"/>
          </ac:picMkLst>
        </pc:picChg>
      </pc:sldChg>
      <pc:sldChg chg="addSp delSp modSp add mod modNotesTx">
        <pc:chgData name="Gaurav Vikash" userId="50b41a7eddfcac1d" providerId="LiveId" clId="{1F2ECE85-9A12-8046-AFAB-1F9D1797F5CC}" dt="2024-03-25T23:17:51.945" v="8873" actId="20577"/>
        <pc:sldMkLst>
          <pc:docMk/>
          <pc:sldMk cId="3229409367" sldId="356"/>
        </pc:sldMkLst>
        <pc:spChg chg="add mod">
          <ac:chgData name="Gaurav Vikash" userId="50b41a7eddfcac1d" providerId="LiveId" clId="{1F2ECE85-9A12-8046-AFAB-1F9D1797F5CC}" dt="2024-03-25T05:39:28.403" v="3385" actId="20577"/>
          <ac:spMkLst>
            <pc:docMk/>
            <pc:sldMk cId="3229409367" sldId="356"/>
            <ac:spMk id="5" creationId="{F4DD700C-C43D-DC94-AA04-D2FD1A097756}"/>
          </ac:spMkLst>
        </pc:spChg>
        <pc:picChg chg="del">
          <ac:chgData name="Gaurav Vikash" userId="50b41a7eddfcac1d" providerId="LiveId" clId="{1F2ECE85-9A12-8046-AFAB-1F9D1797F5CC}" dt="2024-03-25T05:38:21.552" v="3343" actId="478"/>
          <ac:picMkLst>
            <pc:docMk/>
            <pc:sldMk cId="3229409367" sldId="356"/>
            <ac:picMk id="2" creationId="{0D934E3C-A0BB-CEDC-F5AA-8083073D163F}"/>
          </ac:picMkLst>
        </pc:picChg>
        <pc:picChg chg="del">
          <ac:chgData name="Gaurav Vikash" userId="50b41a7eddfcac1d" providerId="LiveId" clId="{1F2ECE85-9A12-8046-AFAB-1F9D1797F5CC}" dt="2024-03-25T05:38:22.640" v="3344" actId="478"/>
          <ac:picMkLst>
            <pc:docMk/>
            <pc:sldMk cId="3229409367" sldId="356"/>
            <ac:picMk id="3" creationId="{CB66019A-B516-0D74-CDE7-295D909553E4}"/>
          </ac:picMkLst>
        </pc:picChg>
        <pc:picChg chg="add mod">
          <ac:chgData name="Gaurav Vikash" userId="50b41a7eddfcac1d" providerId="LiveId" clId="{1F2ECE85-9A12-8046-AFAB-1F9D1797F5CC}" dt="2024-03-25T05:39:22.675" v="3381" actId="1076"/>
          <ac:picMkLst>
            <pc:docMk/>
            <pc:sldMk cId="3229409367" sldId="356"/>
            <ac:picMk id="4" creationId="{01A1FFA2-31C5-AF12-31C4-BA325C5FE110}"/>
          </ac:picMkLst>
        </pc:picChg>
      </pc:sldChg>
      <pc:sldChg chg="add del">
        <pc:chgData name="Gaurav Vikash" userId="50b41a7eddfcac1d" providerId="LiveId" clId="{1F2ECE85-9A12-8046-AFAB-1F9D1797F5CC}" dt="2024-03-25T05:38:24.624" v="3346"/>
        <pc:sldMkLst>
          <pc:docMk/>
          <pc:sldMk cId="2850154025" sldId="357"/>
        </pc:sldMkLst>
      </pc:sldChg>
      <pc:sldChg chg="delSp modSp new del mod">
        <pc:chgData name="Gaurav Vikash" userId="50b41a7eddfcac1d" providerId="LiveId" clId="{1F2ECE85-9A12-8046-AFAB-1F9D1797F5CC}" dt="2024-03-25T05:52:34.452" v="4468" actId="2696"/>
        <pc:sldMkLst>
          <pc:docMk/>
          <pc:sldMk cId="3052431870" sldId="357"/>
        </pc:sldMkLst>
        <pc:spChg chg="mod">
          <ac:chgData name="Gaurav Vikash" userId="50b41a7eddfcac1d" providerId="LiveId" clId="{1F2ECE85-9A12-8046-AFAB-1F9D1797F5CC}" dt="2024-03-25T05:50:51.726" v="4400" actId="1076"/>
          <ac:spMkLst>
            <pc:docMk/>
            <pc:sldMk cId="3052431870" sldId="357"/>
            <ac:spMk id="2" creationId="{38844E6E-CAA2-16D3-1229-3220FAF1C850}"/>
          </ac:spMkLst>
        </pc:spChg>
        <pc:spChg chg="del">
          <ac:chgData name="Gaurav Vikash" userId="50b41a7eddfcac1d" providerId="LiveId" clId="{1F2ECE85-9A12-8046-AFAB-1F9D1797F5CC}" dt="2024-03-25T05:49:53.381" v="4345" actId="478"/>
          <ac:spMkLst>
            <pc:docMk/>
            <pc:sldMk cId="3052431870" sldId="357"/>
            <ac:spMk id="3" creationId="{C26FDF83-B76A-7B97-6E58-F3A18A6FA721}"/>
          </ac:spMkLst>
        </pc:spChg>
      </pc:sldChg>
      <pc:sldChg chg="modSp add del mod">
        <pc:chgData name="Gaurav Vikash" userId="50b41a7eddfcac1d" providerId="LiveId" clId="{1F2ECE85-9A12-8046-AFAB-1F9D1797F5CC}" dt="2024-03-25T05:52:34.990" v="4469" actId="2696"/>
        <pc:sldMkLst>
          <pc:docMk/>
          <pc:sldMk cId="650985036" sldId="358"/>
        </pc:sldMkLst>
        <pc:spChg chg="mod">
          <ac:chgData name="Gaurav Vikash" userId="50b41a7eddfcac1d" providerId="LiveId" clId="{1F2ECE85-9A12-8046-AFAB-1F9D1797F5CC}" dt="2024-03-25T05:51:23.799" v="4439" actId="1076"/>
          <ac:spMkLst>
            <pc:docMk/>
            <pc:sldMk cId="650985036" sldId="358"/>
            <ac:spMk id="2" creationId="{38844E6E-CAA2-16D3-1229-3220FAF1C850}"/>
          </ac:spMkLst>
        </pc:spChg>
      </pc:sldChg>
      <pc:sldChg chg="modSp add mod modNotesTx">
        <pc:chgData name="Gaurav Vikash" userId="50b41a7eddfcac1d" providerId="LiveId" clId="{1F2ECE85-9A12-8046-AFAB-1F9D1797F5CC}" dt="2024-03-25T06:05:59.109" v="4695" actId="20577"/>
        <pc:sldMkLst>
          <pc:docMk/>
          <pc:sldMk cId="2466369922" sldId="359"/>
        </pc:sldMkLst>
        <pc:spChg chg="mod">
          <ac:chgData name="Gaurav Vikash" userId="50b41a7eddfcac1d" providerId="LiveId" clId="{1F2ECE85-9A12-8046-AFAB-1F9D1797F5CC}" dt="2024-03-25T06:05:59.109" v="4695" actId="20577"/>
          <ac:spMkLst>
            <pc:docMk/>
            <pc:sldMk cId="2466369922" sldId="359"/>
            <ac:spMk id="2" creationId="{38844E6E-CAA2-16D3-1229-3220FAF1C850}"/>
          </ac:spMkLst>
        </pc:spChg>
      </pc:sldChg>
      <pc:sldChg chg="add modNotesTx">
        <pc:chgData name="Gaurav Vikash" userId="50b41a7eddfcac1d" providerId="LiveId" clId="{1F2ECE85-9A12-8046-AFAB-1F9D1797F5CC}" dt="2024-03-25T06:05:49.045" v="4683" actId="20577"/>
        <pc:sldMkLst>
          <pc:docMk/>
          <pc:sldMk cId="2328295645" sldId="360"/>
        </pc:sldMkLst>
      </pc:sldChg>
      <pc:sldChg chg="modSp new del mod">
        <pc:chgData name="Gaurav Vikash" userId="50b41a7eddfcac1d" providerId="LiveId" clId="{1F2ECE85-9A12-8046-AFAB-1F9D1797F5CC}" dt="2024-03-25T06:14:04.235" v="4772" actId="2696"/>
        <pc:sldMkLst>
          <pc:docMk/>
          <pc:sldMk cId="581798622" sldId="361"/>
        </pc:sldMkLst>
        <pc:spChg chg="mod">
          <ac:chgData name="Gaurav Vikash" userId="50b41a7eddfcac1d" providerId="LiveId" clId="{1F2ECE85-9A12-8046-AFAB-1F9D1797F5CC}" dt="2024-03-25T06:13:56.864" v="4770" actId="27636"/>
          <ac:spMkLst>
            <pc:docMk/>
            <pc:sldMk cId="581798622" sldId="361"/>
            <ac:spMk id="3" creationId="{32FA49F1-702E-98ED-DF3D-9BF10FA76E79}"/>
          </ac:spMkLst>
        </pc:spChg>
      </pc:sldChg>
      <pc:sldChg chg="modSp new del mod">
        <pc:chgData name="Gaurav Vikash" userId="50b41a7eddfcac1d" providerId="LiveId" clId="{1F2ECE85-9A12-8046-AFAB-1F9D1797F5CC}" dt="2024-03-25T06:12:35.100" v="4758" actId="2696"/>
        <pc:sldMkLst>
          <pc:docMk/>
          <pc:sldMk cId="655581106" sldId="361"/>
        </pc:sldMkLst>
        <pc:spChg chg="mod">
          <ac:chgData name="Gaurav Vikash" userId="50b41a7eddfcac1d" providerId="LiveId" clId="{1F2ECE85-9A12-8046-AFAB-1F9D1797F5CC}" dt="2024-03-25T06:12:13.182" v="4757" actId="27636"/>
          <ac:spMkLst>
            <pc:docMk/>
            <pc:sldMk cId="655581106" sldId="361"/>
            <ac:spMk id="3" creationId="{964AE30E-F697-3867-75E1-1C389900F950}"/>
          </ac:spMkLst>
        </pc:spChg>
      </pc:sldChg>
      <pc:sldChg chg="addSp delSp modSp add mod modNotesTx">
        <pc:chgData name="Gaurav Vikash" userId="50b41a7eddfcac1d" providerId="LiveId" clId="{1F2ECE85-9A12-8046-AFAB-1F9D1797F5CC}" dt="2024-03-25T23:09:41.123" v="8341" actId="20577"/>
        <pc:sldMkLst>
          <pc:docMk/>
          <pc:sldMk cId="1382653702" sldId="361"/>
        </pc:sldMkLst>
        <pc:spChg chg="add mod">
          <ac:chgData name="Gaurav Vikash" userId="50b41a7eddfcac1d" providerId="LiveId" clId="{1F2ECE85-9A12-8046-AFAB-1F9D1797F5CC}" dt="2024-03-25T07:06:26.556" v="5946" actId="1076"/>
          <ac:spMkLst>
            <pc:docMk/>
            <pc:sldMk cId="1382653702" sldId="361"/>
            <ac:spMk id="5" creationId="{9F4E2869-7515-C1E1-7278-03CF8FF361E3}"/>
          </ac:spMkLst>
        </pc:spChg>
        <pc:spChg chg="add mod">
          <ac:chgData name="Gaurav Vikash" userId="50b41a7eddfcac1d" providerId="LiveId" clId="{1F2ECE85-9A12-8046-AFAB-1F9D1797F5CC}" dt="2024-03-25T07:06:26.556" v="5946" actId="1076"/>
          <ac:spMkLst>
            <pc:docMk/>
            <pc:sldMk cId="1382653702" sldId="361"/>
            <ac:spMk id="6" creationId="{4651245C-DDFA-4562-F11F-3E2200DD4A9A}"/>
          </ac:spMkLst>
        </pc:spChg>
        <pc:spChg chg="add del mod">
          <ac:chgData name="Gaurav Vikash" userId="50b41a7eddfcac1d" providerId="LiveId" clId="{1F2ECE85-9A12-8046-AFAB-1F9D1797F5CC}" dt="2024-03-25T07:06:42.372" v="5949" actId="478"/>
          <ac:spMkLst>
            <pc:docMk/>
            <pc:sldMk cId="1382653702" sldId="361"/>
            <ac:spMk id="9" creationId="{617C9DDF-C36A-C686-EBF1-7CCCE0ACC585}"/>
          </ac:spMkLst>
        </pc:spChg>
        <pc:spChg chg="add mod">
          <ac:chgData name="Gaurav Vikash" userId="50b41a7eddfcac1d" providerId="LiveId" clId="{1F2ECE85-9A12-8046-AFAB-1F9D1797F5CC}" dt="2024-03-25T07:07:03.151" v="5958" actId="1076"/>
          <ac:spMkLst>
            <pc:docMk/>
            <pc:sldMk cId="1382653702" sldId="361"/>
            <ac:spMk id="10" creationId="{BF1D8E73-0F53-C576-7AB6-18432CAB438A}"/>
          </ac:spMkLst>
        </pc:spChg>
        <pc:spChg chg="del">
          <ac:chgData name="Gaurav Vikash" userId="50b41a7eddfcac1d" providerId="LiveId" clId="{1F2ECE85-9A12-8046-AFAB-1F9D1797F5CC}" dt="2024-03-25T06:51:11.740" v="5145" actId="478"/>
          <ac:spMkLst>
            <pc:docMk/>
            <pc:sldMk cId="1382653702" sldId="361"/>
            <ac:spMk id="20" creationId="{A4629991-8AF3-2719-C20C-F0C5F56B12DF}"/>
          </ac:spMkLst>
        </pc:spChg>
        <pc:spChg chg="del">
          <ac:chgData name="Gaurav Vikash" userId="50b41a7eddfcac1d" providerId="LiveId" clId="{1F2ECE85-9A12-8046-AFAB-1F9D1797F5CC}" dt="2024-03-25T06:51:11.740" v="5145" actId="478"/>
          <ac:spMkLst>
            <pc:docMk/>
            <pc:sldMk cId="1382653702" sldId="361"/>
            <ac:spMk id="21" creationId="{43729298-31A5-8EF1-9981-9EF967623B20}"/>
          </ac:spMkLst>
        </pc:spChg>
        <pc:spChg chg="del">
          <ac:chgData name="Gaurav Vikash" userId="50b41a7eddfcac1d" providerId="LiveId" clId="{1F2ECE85-9A12-8046-AFAB-1F9D1797F5CC}" dt="2024-03-25T06:51:11.740" v="5145" actId="478"/>
          <ac:spMkLst>
            <pc:docMk/>
            <pc:sldMk cId="1382653702" sldId="361"/>
            <ac:spMk id="22" creationId="{8CCE4581-4974-6F87-EF01-2AFB1C08CCCD}"/>
          </ac:spMkLst>
        </pc:spChg>
        <pc:spChg chg="del">
          <ac:chgData name="Gaurav Vikash" userId="50b41a7eddfcac1d" providerId="LiveId" clId="{1F2ECE85-9A12-8046-AFAB-1F9D1797F5CC}" dt="2024-03-25T06:51:11.740" v="5145" actId="478"/>
          <ac:spMkLst>
            <pc:docMk/>
            <pc:sldMk cId="1382653702" sldId="361"/>
            <ac:spMk id="23" creationId="{28D64548-28E7-3C66-F546-A7D54D71910A}"/>
          </ac:spMkLst>
        </pc:spChg>
        <pc:spChg chg="del">
          <ac:chgData name="Gaurav Vikash" userId="50b41a7eddfcac1d" providerId="LiveId" clId="{1F2ECE85-9A12-8046-AFAB-1F9D1797F5CC}" dt="2024-03-25T06:51:11.740" v="5145" actId="478"/>
          <ac:spMkLst>
            <pc:docMk/>
            <pc:sldMk cId="1382653702" sldId="361"/>
            <ac:spMk id="24" creationId="{830856CD-A085-A2F2-027A-36CAA54C812C}"/>
          </ac:spMkLst>
        </pc:spChg>
        <pc:spChg chg="del">
          <ac:chgData name="Gaurav Vikash" userId="50b41a7eddfcac1d" providerId="LiveId" clId="{1F2ECE85-9A12-8046-AFAB-1F9D1797F5CC}" dt="2024-03-25T06:51:11.740" v="5145" actId="478"/>
          <ac:spMkLst>
            <pc:docMk/>
            <pc:sldMk cId="1382653702" sldId="361"/>
            <ac:spMk id="25" creationId="{23A86831-5D41-802C-2227-524A86B6EF5B}"/>
          </ac:spMkLst>
        </pc:spChg>
        <pc:spChg chg="del">
          <ac:chgData name="Gaurav Vikash" userId="50b41a7eddfcac1d" providerId="LiveId" clId="{1F2ECE85-9A12-8046-AFAB-1F9D1797F5CC}" dt="2024-03-25T06:51:11.740" v="5145" actId="478"/>
          <ac:spMkLst>
            <pc:docMk/>
            <pc:sldMk cId="1382653702" sldId="361"/>
            <ac:spMk id="26" creationId="{778CB227-37A9-4803-B86B-FF0883272F17}"/>
          </ac:spMkLst>
        </pc:spChg>
        <pc:spChg chg="del">
          <ac:chgData name="Gaurav Vikash" userId="50b41a7eddfcac1d" providerId="LiveId" clId="{1F2ECE85-9A12-8046-AFAB-1F9D1797F5CC}" dt="2024-03-25T06:51:11.740" v="5145" actId="478"/>
          <ac:spMkLst>
            <pc:docMk/>
            <pc:sldMk cId="1382653702" sldId="361"/>
            <ac:spMk id="27" creationId="{C68F692C-B111-0428-9A21-AAD21324C117}"/>
          </ac:spMkLst>
        </pc:spChg>
        <pc:spChg chg="del">
          <ac:chgData name="Gaurav Vikash" userId="50b41a7eddfcac1d" providerId="LiveId" clId="{1F2ECE85-9A12-8046-AFAB-1F9D1797F5CC}" dt="2024-03-25T06:51:11.740" v="5145" actId="478"/>
          <ac:spMkLst>
            <pc:docMk/>
            <pc:sldMk cId="1382653702" sldId="361"/>
            <ac:spMk id="28" creationId="{2B1E4891-AFF6-1B67-2501-B129B669CFC5}"/>
          </ac:spMkLst>
        </pc:spChg>
        <pc:spChg chg="del">
          <ac:chgData name="Gaurav Vikash" userId="50b41a7eddfcac1d" providerId="LiveId" clId="{1F2ECE85-9A12-8046-AFAB-1F9D1797F5CC}" dt="2024-03-25T06:51:11.740" v="5145" actId="478"/>
          <ac:spMkLst>
            <pc:docMk/>
            <pc:sldMk cId="1382653702" sldId="361"/>
            <ac:spMk id="29" creationId="{DD424EE7-124C-A39E-9850-C04088488BD4}"/>
          </ac:spMkLst>
        </pc:spChg>
        <pc:graphicFrameChg chg="add mod modGraphic">
          <ac:chgData name="Gaurav Vikash" userId="50b41a7eddfcac1d" providerId="LiveId" clId="{1F2ECE85-9A12-8046-AFAB-1F9D1797F5CC}" dt="2024-03-25T07:05:58.572" v="5944" actId="14100"/>
          <ac:graphicFrameMkLst>
            <pc:docMk/>
            <pc:sldMk cId="1382653702" sldId="361"/>
            <ac:graphicFrameMk id="2" creationId="{0B9DF901-A0CE-81A0-616D-B4FE885DA963}"/>
          </ac:graphicFrameMkLst>
        </pc:graphicFrameChg>
        <pc:picChg chg="del">
          <ac:chgData name="Gaurav Vikash" userId="50b41a7eddfcac1d" providerId="LiveId" clId="{1F2ECE85-9A12-8046-AFAB-1F9D1797F5CC}" dt="2024-03-25T06:51:11.740" v="5145" actId="478"/>
          <ac:picMkLst>
            <pc:docMk/>
            <pc:sldMk cId="1382653702" sldId="361"/>
            <ac:picMk id="30" creationId="{17CBAE85-D71B-853C-1076-02F154EBE506}"/>
          </ac:picMkLst>
        </pc:picChg>
        <pc:picChg chg="del">
          <ac:chgData name="Gaurav Vikash" userId="50b41a7eddfcac1d" providerId="LiveId" clId="{1F2ECE85-9A12-8046-AFAB-1F9D1797F5CC}" dt="2024-03-25T06:51:11.740" v="5145" actId="478"/>
          <ac:picMkLst>
            <pc:docMk/>
            <pc:sldMk cId="1382653702" sldId="361"/>
            <ac:picMk id="31" creationId="{1E2FAA95-0AB5-788D-C2F9-909B4BD6A8C5}"/>
          </ac:picMkLst>
        </pc:picChg>
        <pc:picChg chg="del">
          <ac:chgData name="Gaurav Vikash" userId="50b41a7eddfcac1d" providerId="LiveId" clId="{1F2ECE85-9A12-8046-AFAB-1F9D1797F5CC}" dt="2024-03-25T06:51:11.740" v="5145" actId="478"/>
          <ac:picMkLst>
            <pc:docMk/>
            <pc:sldMk cId="1382653702" sldId="361"/>
            <ac:picMk id="33" creationId="{4F4DB037-FBDC-3723-158F-8DDFF871BDE1}"/>
          </ac:picMkLst>
        </pc:picChg>
        <pc:picChg chg="del">
          <ac:chgData name="Gaurav Vikash" userId="50b41a7eddfcac1d" providerId="LiveId" clId="{1F2ECE85-9A12-8046-AFAB-1F9D1797F5CC}" dt="2024-03-25T06:51:11.740" v="5145" actId="478"/>
          <ac:picMkLst>
            <pc:docMk/>
            <pc:sldMk cId="1382653702" sldId="361"/>
            <ac:picMk id="34" creationId="{A84A2F64-5832-3D11-2D60-4FADDD7E6A75}"/>
          </ac:picMkLst>
        </pc:picChg>
        <pc:picChg chg="del">
          <ac:chgData name="Gaurav Vikash" userId="50b41a7eddfcac1d" providerId="LiveId" clId="{1F2ECE85-9A12-8046-AFAB-1F9D1797F5CC}" dt="2024-03-25T06:51:11.740" v="5145" actId="478"/>
          <ac:picMkLst>
            <pc:docMk/>
            <pc:sldMk cId="1382653702" sldId="361"/>
            <ac:picMk id="35" creationId="{CB4361A1-75D8-A26E-48FF-BC86CDD834DC}"/>
          </ac:picMkLst>
        </pc:picChg>
        <pc:cxnChg chg="add mod">
          <ac:chgData name="Gaurav Vikash" userId="50b41a7eddfcac1d" providerId="LiveId" clId="{1F2ECE85-9A12-8046-AFAB-1F9D1797F5CC}" dt="2024-03-25T07:06:26.556" v="5946" actId="1076"/>
          <ac:cxnSpMkLst>
            <pc:docMk/>
            <pc:sldMk cId="1382653702" sldId="361"/>
            <ac:cxnSpMk id="4" creationId="{109CC079-C957-61DE-318B-5ECEBDB6C8D3}"/>
          </ac:cxnSpMkLst>
        </pc:cxnChg>
      </pc:sldChg>
      <pc:sldChg chg="addSp delSp modSp add del mod modNotesTx">
        <pc:chgData name="Gaurav Vikash" userId="50b41a7eddfcac1d" providerId="LiveId" clId="{1F2ECE85-9A12-8046-AFAB-1F9D1797F5CC}" dt="2024-03-25T07:40:43.626" v="6763" actId="2696"/>
        <pc:sldMkLst>
          <pc:docMk/>
          <pc:sldMk cId="652716220" sldId="362"/>
        </pc:sldMkLst>
        <pc:spChg chg="del">
          <ac:chgData name="Gaurav Vikash" userId="50b41a7eddfcac1d" providerId="LiveId" clId="{1F2ECE85-9A12-8046-AFAB-1F9D1797F5CC}" dt="2024-03-25T07:38:52.651" v="6751" actId="478"/>
          <ac:spMkLst>
            <pc:docMk/>
            <pc:sldMk cId="652716220" sldId="362"/>
            <ac:spMk id="4" creationId="{18AC81E2-BEA8-7E0D-882D-8336F690CF5F}"/>
          </ac:spMkLst>
        </pc:spChg>
        <pc:picChg chg="del">
          <ac:chgData name="Gaurav Vikash" userId="50b41a7eddfcac1d" providerId="LiveId" clId="{1F2ECE85-9A12-8046-AFAB-1F9D1797F5CC}" dt="2024-03-25T07:33:19.630" v="6747" actId="478"/>
          <ac:picMkLst>
            <pc:docMk/>
            <pc:sldMk cId="652716220" sldId="362"/>
            <ac:picMk id="9" creationId="{EC9F289B-331D-17A0-5904-E440D01DFD70}"/>
          </ac:picMkLst>
        </pc:picChg>
        <pc:picChg chg="add del mod">
          <ac:chgData name="Gaurav Vikash" userId="50b41a7eddfcac1d" providerId="LiveId" clId="{1F2ECE85-9A12-8046-AFAB-1F9D1797F5CC}" dt="2024-03-25T07:39:23.040" v="6755" actId="21"/>
          <ac:picMkLst>
            <pc:docMk/>
            <pc:sldMk cId="652716220" sldId="362"/>
            <ac:picMk id="1026" creationId="{7AEF8151-DB69-D854-8B98-932FFA146445}"/>
          </ac:picMkLst>
        </pc:picChg>
      </pc:sldChg>
      <pc:sldChg chg="delSp modSp add del mod">
        <pc:chgData name="Gaurav Vikash" userId="50b41a7eddfcac1d" providerId="LiveId" clId="{1F2ECE85-9A12-8046-AFAB-1F9D1797F5CC}" dt="2024-03-25T08:06:18.542" v="7369" actId="2696"/>
        <pc:sldMkLst>
          <pc:docMk/>
          <pc:sldMk cId="3755549152" sldId="362"/>
        </pc:sldMkLst>
        <pc:spChg chg="del mod">
          <ac:chgData name="Gaurav Vikash" userId="50b41a7eddfcac1d" providerId="LiveId" clId="{1F2ECE85-9A12-8046-AFAB-1F9D1797F5CC}" dt="2024-03-25T08:05:38.233" v="7361"/>
          <ac:spMkLst>
            <pc:docMk/>
            <pc:sldMk cId="3755549152" sldId="362"/>
            <ac:spMk id="98" creationId="{00000000-0000-0000-0000-000000000000}"/>
          </ac:spMkLst>
        </pc:spChg>
      </pc:sldChg>
      <pc:sldChg chg="addSp delSp modSp add mod modNotesTx">
        <pc:chgData name="Gaurav Vikash" userId="50b41a7eddfcac1d" providerId="LiveId" clId="{1F2ECE85-9A12-8046-AFAB-1F9D1797F5CC}" dt="2024-03-25T23:22:53.687" v="8959" actId="20577"/>
        <pc:sldMkLst>
          <pc:docMk/>
          <pc:sldMk cId="3990932902" sldId="363"/>
        </pc:sldMkLst>
        <pc:spChg chg="del mod">
          <ac:chgData name="Gaurav Vikash" userId="50b41a7eddfcac1d" providerId="LiveId" clId="{1F2ECE85-9A12-8046-AFAB-1F9D1797F5CC}" dt="2024-03-25T07:58:21.748" v="7067" actId="478"/>
          <ac:spMkLst>
            <pc:docMk/>
            <pc:sldMk cId="3990932902" sldId="363"/>
            <ac:spMk id="98" creationId="{00000000-0000-0000-0000-000000000000}"/>
          </ac:spMkLst>
        </pc:spChg>
        <pc:graphicFrameChg chg="add mod">
          <ac:chgData name="Gaurav Vikash" userId="50b41a7eddfcac1d" providerId="LiveId" clId="{1F2ECE85-9A12-8046-AFAB-1F9D1797F5CC}" dt="2024-03-25T08:14:47.059" v="7424" actId="1076"/>
          <ac:graphicFrameMkLst>
            <pc:docMk/>
            <pc:sldMk cId="3990932902" sldId="363"/>
            <ac:graphicFrameMk id="2" creationId="{953D3AA3-E15C-9BCF-993D-7E36712C24F8}"/>
          </ac:graphicFrameMkLst>
        </pc:graphicFrameChg>
      </pc:sldChg>
      <pc:sldChg chg="add">
        <pc:chgData name="Gaurav Vikash" userId="50b41a7eddfcac1d" providerId="LiveId" clId="{1F2ECE85-9A12-8046-AFAB-1F9D1797F5CC}" dt="2024-03-25T08:45:01.920" v="7901"/>
        <pc:sldMkLst>
          <pc:docMk/>
          <pc:sldMk cId="3722008772" sldId="364"/>
        </pc:sldMkLst>
      </pc:sldChg>
      <pc:sldChg chg="addSp delSp modSp add mod">
        <pc:chgData name="Gaurav Vikash" userId="50b41a7eddfcac1d" providerId="LiveId" clId="{1F2ECE85-9A12-8046-AFAB-1F9D1797F5CC}" dt="2024-03-25T09:43:14.436" v="7964" actId="1076"/>
        <pc:sldMkLst>
          <pc:docMk/>
          <pc:sldMk cId="3562129668" sldId="365"/>
        </pc:sldMkLst>
        <pc:spChg chg="mod">
          <ac:chgData name="Gaurav Vikash" userId="50b41a7eddfcac1d" providerId="LiveId" clId="{1F2ECE85-9A12-8046-AFAB-1F9D1797F5CC}" dt="2024-03-25T08:51:31.104" v="7946" actId="1076"/>
          <ac:spMkLst>
            <pc:docMk/>
            <pc:sldMk cId="3562129668" sldId="365"/>
            <ac:spMk id="3" creationId="{24372BC0-CB90-5F6E-DE26-6393A0F6F50F}"/>
          </ac:spMkLst>
        </pc:spChg>
        <pc:picChg chg="add del mod">
          <ac:chgData name="Gaurav Vikash" userId="50b41a7eddfcac1d" providerId="LiveId" clId="{1F2ECE85-9A12-8046-AFAB-1F9D1797F5CC}" dt="2024-03-25T09:42:43.554" v="7954" actId="478"/>
          <ac:picMkLst>
            <pc:docMk/>
            <pc:sldMk cId="3562129668" sldId="365"/>
            <ac:picMk id="4" creationId="{E4347E37-5752-6D2C-4115-A0316D5B10A7}"/>
          </ac:picMkLst>
        </pc:picChg>
        <pc:picChg chg="del">
          <ac:chgData name="Gaurav Vikash" userId="50b41a7eddfcac1d" providerId="LiveId" clId="{1F2ECE85-9A12-8046-AFAB-1F9D1797F5CC}" dt="2024-03-25T08:51:09.262" v="7937" actId="478"/>
          <ac:picMkLst>
            <pc:docMk/>
            <pc:sldMk cId="3562129668" sldId="365"/>
            <ac:picMk id="7" creationId="{1B08F620-612F-734B-6407-D042262A6FAB}"/>
          </ac:picMkLst>
        </pc:picChg>
        <pc:picChg chg="add mod">
          <ac:chgData name="Gaurav Vikash" userId="50b41a7eddfcac1d" providerId="LiveId" clId="{1F2ECE85-9A12-8046-AFAB-1F9D1797F5CC}" dt="2024-03-25T09:43:14.436" v="7964" actId="1076"/>
          <ac:picMkLst>
            <pc:docMk/>
            <pc:sldMk cId="3562129668" sldId="365"/>
            <ac:picMk id="10" creationId="{5B020654-4D9E-7F67-FC30-008DE3E88993}"/>
          </ac:picMkLst>
        </pc:picChg>
        <pc:cxnChg chg="add del mod">
          <ac:chgData name="Gaurav Vikash" userId="50b41a7eddfcac1d" providerId="LiveId" clId="{1F2ECE85-9A12-8046-AFAB-1F9D1797F5CC}" dt="2024-03-25T09:42:58.590" v="7957" actId="478"/>
          <ac:cxnSpMkLst>
            <pc:docMk/>
            <pc:sldMk cId="3562129668" sldId="365"/>
            <ac:cxnSpMk id="6" creationId="{F0568842-04EF-7D99-8F0E-260F17A9803D}"/>
          </ac:cxnSpMkLst>
        </pc:cxnChg>
      </pc:sldChg>
    </pc:docChg>
  </pc:docChgLst>
  <pc:docChgLst>
    <pc:chgData name="Gaurav Vikash" userId="50b41a7eddfcac1d" providerId="LiveId" clId="{CFE5FC21-51FC-884A-9891-92F7C91B51DE}"/>
    <pc:docChg chg="modSld">
      <pc:chgData name="Gaurav Vikash" userId="50b41a7eddfcac1d" providerId="LiveId" clId="{CFE5FC21-51FC-884A-9891-92F7C91B51DE}" dt="2023-12-11T23:48:57.069" v="22" actId="20577"/>
      <pc:docMkLst>
        <pc:docMk/>
      </pc:docMkLst>
      <pc:sldChg chg="modSp mod">
        <pc:chgData name="Gaurav Vikash" userId="50b41a7eddfcac1d" providerId="LiveId" clId="{CFE5FC21-51FC-884A-9891-92F7C91B51DE}" dt="2023-12-11T23:48:57.069" v="22" actId="20577"/>
        <pc:sldMkLst>
          <pc:docMk/>
          <pc:sldMk cId="2642694220" sldId="300"/>
        </pc:sldMkLst>
        <pc:spChg chg="mod">
          <ac:chgData name="Gaurav Vikash" userId="50b41a7eddfcac1d" providerId="LiveId" clId="{CFE5FC21-51FC-884A-9891-92F7C91B51DE}" dt="2023-12-11T23:48:57.069" v="22" actId="20577"/>
          <ac:spMkLst>
            <pc:docMk/>
            <pc:sldMk cId="2642694220" sldId="300"/>
            <ac:spMk id="98" creationId="{00000000-0000-0000-0000-000000000000}"/>
          </ac:spMkLst>
        </pc:spChg>
      </pc:sldChg>
    </pc:docChg>
  </pc:docChgLst>
  <pc:docChgLst>
    <pc:chgData name="Gaurav Vikash" userId="50b41a7eddfcac1d" providerId="LiveId" clId="{B7165A8C-AF80-1D46-91B6-3CD5420C716F}"/>
    <pc:docChg chg="custSel modSld">
      <pc:chgData name="Gaurav Vikash" userId="50b41a7eddfcac1d" providerId="LiveId" clId="{B7165A8C-AF80-1D46-91B6-3CD5420C716F}" dt="2023-10-15T09:07:34.002" v="965" actId="108"/>
      <pc:docMkLst>
        <pc:docMk/>
      </pc:docMkLst>
      <pc:sldChg chg="modNotesTx">
        <pc:chgData name="Gaurav Vikash" userId="50b41a7eddfcac1d" providerId="LiveId" clId="{B7165A8C-AF80-1D46-91B6-3CD5420C716F}" dt="2023-10-15T08:09:53.283" v="888"/>
        <pc:sldMkLst>
          <pc:docMk/>
          <pc:sldMk cId="0" sldId="257"/>
        </pc:sldMkLst>
      </pc:sldChg>
      <pc:sldChg chg="modNotesTx">
        <pc:chgData name="Gaurav Vikash" userId="50b41a7eddfcac1d" providerId="LiveId" clId="{B7165A8C-AF80-1D46-91B6-3CD5420C716F}" dt="2023-10-15T08:09:20.156" v="886"/>
        <pc:sldMkLst>
          <pc:docMk/>
          <pc:sldMk cId="930111181" sldId="266"/>
        </pc:sldMkLst>
      </pc:sldChg>
      <pc:sldChg chg="modSp mod">
        <pc:chgData name="Gaurav Vikash" userId="50b41a7eddfcac1d" providerId="LiveId" clId="{B7165A8C-AF80-1D46-91B6-3CD5420C716F}" dt="2023-10-15T08:01:49.760" v="76"/>
        <pc:sldMkLst>
          <pc:docMk/>
          <pc:sldMk cId="3082223831" sldId="270"/>
        </pc:sldMkLst>
        <pc:graphicFrameChg chg="mod modGraphic">
          <ac:chgData name="Gaurav Vikash" userId="50b41a7eddfcac1d" providerId="LiveId" clId="{B7165A8C-AF80-1D46-91B6-3CD5420C716F}" dt="2023-10-15T08:01:49.760" v="76"/>
          <ac:graphicFrameMkLst>
            <pc:docMk/>
            <pc:sldMk cId="3082223831" sldId="270"/>
            <ac:graphicFrameMk id="2" creationId="{5C1A13E0-9C39-631A-1DF4-3D1FBADAA7D0}"/>
          </ac:graphicFrameMkLst>
        </pc:graphicFrameChg>
      </pc:sldChg>
      <pc:sldChg chg="modNotesTx">
        <pc:chgData name="Gaurav Vikash" userId="50b41a7eddfcac1d" providerId="LiveId" clId="{B7165A8C-AF80-1D46-91B6-3CD5420C716F}" dt="2023-10-15T08:06:22.842" v="878" actId="20577"/>
        <pc:sldMkLst>
          <pc:docMk/>
          <pc:sldMk cId="4259362303" sldId="294"/>
        </pc:sldMkLst>
      </pc:sldChg>
      <pc:sldChg chg="modSp mod">
        <pc:chgData name="Gaurav Vikash" userId="50b41a7eddfcac1d" providerId="LiveId" clId="{B7165A8C-AF80-1D46-91B6-3CD5420C716F}" dt="2023-10-15T08:06:47.575" v="883"/>
        <pc:sldMkLst>
          <pc:docMk/>
          <pc:sldMk cId="4070633057" sldId="295"/>
        </pc:sldMkLst>
        <pc:spChg chg="mod">
          <ac:chgData name="Gaurav Vikash" userId="50b41a7eddfcac1d" providerId="LiveId" clId="{B7165A8C-AF80-1D46-91B6-3CD5420C716F}" dt="2023-10-15T08:06:47.575" v="883"/>
          <ac:spMkLst>
            <pc:docMk/>
            <pc:sldMk cId="4070633057" sldId="295"/>
            <ac:spMk id="98" creationId="{00000000-0000-0000-0000-000000000000}"/>
          </ac:spMkLst>
        </pc:spChg>
      </pc:sldChg>
      <pc:sldChg chg="modNotesTx">
        <pc:chgData name="Gaurav Vikash" userId="50b41a7eddfcac1d" providerId="LiveId" clId="{B7165A8C-AF80-1D46-91B6-3CD5420C716F}" dt="2023-10-15T08:08:26.994" v="884" actId="20577"/>
        <pc:sldMkLst>
          <pc:docMk/>
          <pc:sldMk cId="3748471399" sldId="296"/>
        </pc:sldMkLst>
      </pc:sldChg>
      <pc:sldChg chg="modSp mod">
        <pc:chgData name="Gaurav Vikash" userId="50b41a7eddfcac1d" providerId="LiveId" clId="{B7165A8C-AF80-1D46-91B6-3CD5420C716F}" dt="2023-10-14T03:53:27.439" v="55" actId="1076"/>
        <pc:sldMkLst>
          <pc:docMk/>
          <pc:sldMk cId="2642694220" sldId="300"/>
        </pc:sldMkLst>
        <pc:spChg chg="mod">
          <ac:chgData name="Gaurav Vikash" userId="50b41a7eddfcac1d" providerId="LiveId" clId="{B7165A8C-AF80-1D46-91B6-3CD5420C716F}" dt="2023-10-14T03:53:27.439" v="55" actId="1076"/>
          <ac:spMkLst>
            <pc:docMk/>
            <pc:sldMk cId="2642694220" sldId="300"/>
            <ac:spMk id="98" creationId="{00000000-0000-0000-0000-000000000000}"/>
          </ac:spMkLst>
        </pc:spChg>
      </pc:sldChg>
      <pc:sldChg chg="modNotesTx">
        <pc:chgData name="Gaurav Vikash" userId="50b41a7eddfcac1d" providerId="LiveId" clId="{B7165A8C-AF80-1D46-91B6-3CD5420C716F}" dt="2023-10-15T09:06:34.581" v="951" actId="20577"/>
        <pc:sldMkLst>
          <pc:docMk/>
          <pc:sldMk cId="693529646" sldId="307"/>
        </pc:sldMkLst>
      </pc:sldChg>
      <pc:sldChg chg="modSp mod">
        <pc:chgData name="Gaurav Vikash" userId="50b41a7eddfcac1d" providerId="LiveId" clId="{B7165A8C-AF80-1D46-91B6-3CD5420C716F}" dt="2023-10-15T09:07:34.002" v="965" actId="108"/>
        <pc:sldMkLst>
          <pc:docMk/>
          <pc:sldMk cId="386655998" sldId="308"/>
        </pc:sldMkLst>
        <pc:spChg chg="mod">
          <ac:chgData name="Gaurav Vikash" userId="50b41a7eddfcac1d" providerId="LiveId" clId="{B7165A8C-AF80-1D46-91B6-3CD5420C716F}" dt="2023-10-15T09:07:34.002" v="965" actId="108"/>
          <ac:spMkLst>
            <pc:docMk/>
            <pc:sldMk cId="386655998" sldId="308"/>
            <ac:spMk id="4" creationId="{4E8E9BEA-321D-CF89-0C6C-42C9853B2C56}"/>
          </ac:spMkLst>
        </pc:spChg>
        <pc:spChg chg="mod">
          <ac:chgData name="Gaurav Vikash" userId="50b41a7eddfcac1d" providerId="LiveId" clId="{B7165A8C-AF80-1D46-91B6-3CD5420C716F}" dt="2023-10-15T09:07:25.176" v="964" actId="207"/>
          <ac:spMkLst>
            <pc:docMk/>
            <pc:sldMk cId="386655998" sldId="308"/>
            <ac:spMk id="8" creationId="{D690165A-CEB1-65D5-3EF7-49F4C73CA214}"/>
          </ac:spMkLst>
        </pc:spChg>
      </pc:sldChg>
      <pc:sldChg chg="modNotesTx">
        <pc:chgData name="Gaurav Vikash" userId="50b41a7eddfcac1d" providerId="LiveId" clId="{B7165A8C-AF80-1D46-91B6-3CD5420C716F}" dt="2023-10-14T03:54:20.003" v="64" actId="20577"/>
        <pc:sldMkLst>
          <pc:docMk/>
          <pc:sldMk cId="461029516" sldId="313"/>
        </pc:sldMkLst>
      </pc:sldChg>
      <pc:sldChg chg="modNotesTx">
        <pc:chgData name="Gaurav Vikash" userId="50b41a7eddfcac1d" providerId="LiveId" clId="{B7165A8C-AF80-1D46-91B6-3CD5420C716F}" dt="2023-10-15T08:32:21.944" v="906" actId="113"/>
        <pc:sldMkLst>
          <pc:docMk/>
          <pc:sldMk cId="1855192889" sldId="315"/>
        </pc:sldMkLst>
      </pc:sldChg>
      <pc:sldChg chg="modNotesTx">
        <pc:chgData name="Gaurav Vikash" userId="50b41a7eddfcac1d" providerId="LiveId" clId="{B7165A8C-AF80-1D46-91B6-3CD5420C716F}" dt="2023-10-15T08:09:40.212" v="887"/>
        <pc:sldMkLst>
          <pc:docMk/>
          <pc:sldMk cId="2513898469" sldId="317"/>
        </pc:sldMkLst>
      </pc:sldChg>
      <pc:sldChg chg="modSp mod modNotesTx">
        <pc:chgData name="Gaurav Vikash" userId="50b41a7eddfcac1d" providerId="LiveId" clId="{B7165A8C-AF80-1D46-91B6-3CD5420C716F}" dt="2023-10-15T08:06:13.799" v="861" actId="20577"/>
        <pc:sldMkLst>
          <pc:docMk/>
          <pc:sldMk cId="1815881375" sldId="318"/>
        </pc:sldMkLst>
        <pc:graphicFrameChg chg="modGraphic">
          <ac:chgData name="Gaurav Vikash" userId="50b41a7eddfcac1d" providerId="LiveId" clId="{B7165A8C-AF80-1D46-91B6-3CD5420C716F}" dt="2023-10-14T03:55:09.523" v="68" actId="12"/>
          <ac:graphicFrameMkLst>
            <pc:docMk/>
            <pc:sldMk cId="1815881375" sldId="318"/>
            <ac:graphicFrameMk id="2" creationId="{5C1A13E0-9C39-631A-1DF4-3D1FBADAA7D0}"/>
          </ac:graphicFrameMkLst>
        </pc:graphicFrameChg>
      </pc:sldChg>
      <pc:sldChg chg="modSp mod">
        <pc:chgData name="Gaurav Vikash" userId="50b41a7eddfcac1d" providerId="LiveId" clId="{B7165A8C-AF80-1D46-91B6-3CD5420C716F}" dt="2023-10-14T03:55:04.392" v="67" actId="12"/>
        <pc:sldMkLst>
          <pc:docMk/>
          <pc:sldMk cId="1035662086" sldId="319"/>
        </pc:sldMkLst>
        <pc:graphicFrameChg chg="modGraphic">
          <ac:chgData name="Gaurav Vikash" userId="50b41a7eddfcac1d" providerId="LiveId" clId="{B7165A8C-AF80-1D46-91B6-3CD5420C716F}" dt="2023-10-14T03:55:04.392" v="67" actId="12"/>
          <ac:graphicFrameMkLst>
            <pc:docMk/>
            <pc:sldMk cId="1035662086" sldId="319"/>
            <ac:graphicFrameMk id="2" creationId="{5C1A13E0-9C39-631A-1DF4-3D1FBADAA7D0}"/>
          </ac:graphicFrameMkLst>
        </pc:graphicFrameChg>
      </pc:sldChg>
      <pc:sldChg chg="modSp mod modNotesTx">
        <pc:chgData name="Gaurav Vikash" userId="50b41a7eddfcac1d" providerId="LiveId" clId="{B7165A8C-AF80-1D46-91B6-3CD5420C716F}" dt="2023-10-14T03:56:38.373" v="73" actId="20577"/>
        <pc:sldMkLst>
          <pc:docMk/>
          <pc:sldMk cId="2673359111" sldId="320"/>
        </pc:sldMkLst>
        <pc:graphicFrameChg chg="mod modGraphic">
          <ac:chgData name="Gaurav Vikash" userId="50b41a7eddfcac1d" providerId="LiveId" clId="{B7165A8C-AF80-1D46-91B6-3CD5420C716F}" dt="2023-10-14T03:56:00.840" v="70" actId="20577"/>
          <ac:graphicFrameMkLst>
            <pc:docMk/>
            <pc:sldMk cId="2673359111" sldId="320"/>
            <ac:graphicFrameMk id="2" creationId="{10A83051-261E-AD1D-DD24-8BEF699B7635}"/>
          </ac:graphicFrameMkLst>
        </pc:graphicFrameChg>
      </pc:sldChg>
      <pc:sldChg chg="modSp mod">
        <pc:chgData name="Gaurav Vikash" userId="50b41a7eddfcac1d" providerId="LiveId" clId="{B7165A8C-AF80-1D46-91B6-3CD5420C716F}" dt="2023-10-15T08:38:51.999" v="907" actId="1076"/>
        <pc:sldMkLst>
          <pc:docMk/>
          <pc:sldMk cId="3108695939" sldId="321"/>
        </pc:sldMkLst>
        <pc:graphicFrameChg chg="mod">
          <ac:chgData name="Gaurav Vikash" userId="50b41a7eddfcac1d" providerId="LiveId" clId="{B7165A8C-AF80-1D46-91B6-3CD5420C716F}" dt="2023-10-15T08:38:51.999" v="907" actId="1076"/>
          <ac:graphicFrameMkLst>
            <pc:docMk/>
            <pc:sldMk cId="3108695939" sldId="321"/>
            <ac:graphicFrameMk id="3" creationId="{61B90431-4336-6DB3-7BD8-4370A8583351}"/>
          </ac:graphicFrameMkLst>
        </pc:graphicFrameChg>
      </pc:sldChg>
      <pc:sldChg chg="modSp mod">
        <pc:chgData name="Gaurav Vikash" userId="50b41a7eddfcac1d" providerId="LiveId" clId="{B7165A8C-AF80-1D46-91B6-3CD5420C716F}" dt="2023-10-15T09:00:03.438" v="909" actId="207"/>
        <pc:sldMkLst>
          <pc:docMk/>
          <pc:sldMk cId="4253602406" sldId="324"/>
        </pc:sldMkLst>
        <pc:spChg chg="mod">
          <ac:chgData name="Gaurav Vikash" userId="50b41a7eddfcac1d" providerId="LiveId" clId="{B7165A8C-AF80-1D46-91B6-3CD5420C716F}" dt="2023-10-15T09:00:03.438" v="909" actId="207"/>
          <ac:spMkLst>
            <pc:docMk/>
            <pc:sldMk cId="4253602406" sldId="324"/>
            <ac:spMk id="2" creationId="{7FF445F0-6D23-4DCC-4101-4B33C969AFBF}"/>
          </ac:spMkLst>
        </pc:spChg>
      </pc:sldChg>
      <pc:sldChg chg="modSp mod">
        <pc:chgData name="Gaurav Vikash" userId="50b41a7eddfcac1d" providerId="LiveId" clId="{B7165A8C-AF80-1D46-91B6-3CD5420C716F}" dt="2023-10-15T09:02:30.682" v="910" actId="20577"/>
        <pc:sldMkLst>
          <pc:docMk/>
          <pc:sldMk cId="1902177057" sldId="331"/>
        </pc:sldMkLst>
        <pc:spChg chg="mod">
          <ac:chgData name="Gaurav Vikash" userId="50b41a7eddfcac1d" providerId="LiveId" clId="{B7165A8C-AF80-1D46-91B6-3CD5420C716F}" dt="2023-10-15T09:02:30.682" v="910" actId="20577"/>
          <ac:spMkLst>
            <pc:docMk/>
            <pc:sldMk cId="1902177057" sldId="331"/>
            <ac:spMk id="2" creationId="{7FF445F0-6D23-4DCC-4101-4B33C969AFBF}"/>
          </ac:spMkLst>
        </pc:spChg>
      </pc:sldChg>
    </pc:docChg>
  </pc:docChgLst>
  <pc:docChgLst>
    <pc:chgData name="Gaurav Vikash" userId="50b41a7eddfcac1d" providerId="LiveId" clId="{358F04AE-0000-134E-B1B7-39976817BF7A}"/>
    <pc:docChg chg="undo redo custSel addSld delSld modSld sldOrd delMainMaster">
      <pc:chgData name="Gaurav Vikash" userId="50b41a7eddfcac1d" providerId="LiveId" clId="{358F04AE-0000-134E-B1B7-39976817BF7A}" dt="2023-09-15T09:13:48.078" v="8303" actId="1076"/>
      <pc:docMkLst>
        <pc:docMk/>
      </pc:docMkLst>
      <pc:sldChg chg="modSp mod">
        <pc:chgData name="Gaurav Vikash" userId="50b41a7eddfcac1d" providerId="LiveId" clId="{358F04AE-0000-134E-B1B7-39976817BF7A}" dt="2023-09-08T12:57:03.936" v="3624" actId="207"/>
        <pc:sldMkLst>
          <pc:docMk/>
          <pc:sldMk cId="0" sldId="256"/>
        </pc:sldMkLst>
        <pc:spChg chg="mod">
          <ac:chgData name="Gaurav Vikash" userId="50b41a7eddfcac1d" providerId="LiveId" clId="{358F04AE-0000-134E-B1B7-39976817BF7A}" dt="2023-09-08T12:56:56.235" v="3623" actId="20577"/>
          <ac:spMkLst>
            <pc:docMk/>
            <pc:sldMk cId="0" sldId="256"/>
            <ac:spMk id="89" creationId="{00000000-0000-0000-0000-000000000000}"/>
          </ac:spMkLst>
        </pc:spChg>
        <pc:spChg chg="mod">
          <ac:chgData name="Gaurav Vikash" userId="50b41a7eddfcac1d" providerId="LiveId" clId="{358F04AE-0000-134E-B1B7-39976817BF7A}" dt="2023-09-08T12:57:03.936" v="3624" actId="207"/>
          <ac:spMkLst>
            <pc:docMk/>
            <pc:sldMk cId="0" sldId="256"/>
            <ac:spMk id="90" creationId="{00000000-0000-0000-0000-000000000000}"/>
          </ac:spMkLst>
        </pc:spChg>
      </pc:sldChg>
      <pc:sldChg chg="addSp delSp modSp mod setBg setClrOvrMap modNotesTx">
        <pc:chgData name="Gaurav Vikash" userId="50b41a7eddfcac1d" providerId="LiveId" clId="{358F04AE-0000-134E-B1B7-39976817BF7A}" dt="2023-09-10T09:58:35.361" v="6951" actId="20577"/>
        <pc:sldMkLst>
          <pc:docMk/>
          <pc:sldMk cId="0" sldId="257"/>
        </pc:sldMkLst>
        <pc:spChg chg="add del mod">
          <ac:chgData name="Gaurav Vikash" userId="50b41a7eddfcac1d" providerId="LiveId" clId="{358F04AE-0000-134E-B1B7-39976817BF7A}" dt="2023-09-07T05:54:12.107" v="3"/>
          <ac:spMkLst>
            <pc:docMk/>
            <pc:sldMk cId="0" sldId="257"/>
            <ac:spMk id="2" creationId="{230A02E0-65D3-60E3-0AEA-A46D2810D956}"/>
          </ac:spMkLst>
        </pc:spChg>
        <pc:spChg chg="add del mod">
          <ac:chgData name="Gaurav Vikash" userId="50b41a7eddfcac1d" providerId="LiveId" clId="{358F04AE-0000-134E-B1B7-39976817BF7A}" dt="2023-09-07T05:54:12.107" v="3"/>
          <ac:spMkLst>
            <pc:docMk/>
            <pc:sldMk cId="0" sldId="257"/>
            <ac:spMk id="3" creationId="{BD4853BD-016D-B4A5-5FCE-79E5A7244CE2}"/>
          </ac:spMkLst>
        </pc:spChg>
        <pc:spChg chg="add del mod">
          <ac:chgData name="Gaurav Vikash" userId="50b41a7eddfcac1d" providerId="LiveId" clId="{358F04AE-0000-134E-B1B7-39976817BF7A}" dt="2023-09-07T05:54:12.107" v="3"/>
          <ac:spMkLst>
            <pc:docMk/>
            <pc:sldMk cId="0" sldId="257"/>
            <ac:spMk id="4" creationId="{332967DA-C330-6D0D-9BA1-0DDD3A73AE63}"/>
          </ac:spMkLst>
        </pc:spChg>
        <pc:spChg chg="add del mod">
          <ac:chgData name="Gaurav Vikash" userId="50b41a7eddfcac1d" providerId="LiveId" clId="{358F04AE-0000-134E-B1B7-39976817BF7A}" dt="2023-09-07T05:54:12.107" v="3"/>
          <ac:spMkLst>
            <pc:docMk/>
            <pc:sldMk cId="0" sldId="257"/>
            <ac:spMk id="5" creationId="{460F4AAD-DA45-603E-D999-89B6F029DAF6}"/>
          </ac:spMkLst>
        </pc:spChg>
        <pc:spChg chg="add del mod">
          <ac:chgData name="Gaurav Vikash" userId="50b41a7eddfcac1d" providerId="LiveId" clId="{358F04AE-0000-134E-B1B7-39976817BF7A}" dt="2023-09-07T05:54:12.107" v="3"/>
          <ac:spMkLst>
            <pc:docMk/>
            <pc:sldMk cId="0" sldId="257"/>
            <ac:spMk id="6" creationId="{F4922B42-3F05-45F1-FD22-51DE4598309D}"/>
          </ac:spMkLst>
        </pc:spChg>
        <pc:spChg chg="add del mod">
          <ac:chgData name="Gaurav Vikash" userId="50b41a7eddfcac1d" providerId="LiveId" clId="{358F04AE-0000-134E-B1B7-39976817BF7A}" dt="2023-09-07T05:54:12.107" v="3"/>
          <ac:spMkLst>
            <pc:docMk/>
            <pc:sldMk cId="0" sldId="257"/>
            <ac:spMk id="7" creationId="{9E820B01-A988-588B-5B23-7BA3030CAC6F}"/>
          </ac:spMkLst>
        </pc:spChg>
        <pc:spChg chg="add del mod">
          <ac:chgData name="Gaurav Vikash" userId="50b41a7eddfcac1d" providerId="LiveId" clId="{358F04AE-0000-134E-B1B7-39976817BF7A}" dt="2023-09-07T05:54:12.107" v="3"/>
          <ac:spMkLst>
            <pc:docMk/>
            <pc:sldMk cId="0" sldId="257"/>
            <ac:spMk id="8" creationId="{037D4937-77FF-374D-4755-BA41E7AA68FE}"/>
          </ac:spMkLst>
        </pc:spChg>
        <pc:spChg chg="add del mod">
          <ac:chgData name="Gaurav Vikash" userId="50b41a7eddfcac1d" providerId="LiveId" clId="{358F04AE-0000-134E-B1B7-39976817BF7A}" dt="2023-09-07T05:54:12.107" v="3"/>
          <ac:spMkLst>
            <pc:docMk/>
            <pc:sldMk cId="0" sldId="257"/>
            <ac:spMk id="9" creationId="{22D0CE68-23C9-C7D6-117F-2A5A64C8CEE7}"/>
          </ac:spMkLst>
        </pc:spChg>
        <pc:spChg chg="add del mod">
          <ac:chgData name="Gaurav Vikash" userId="50b41a7eddfcac1d" providerId="LiveId" clId="{358F04AE-0000-134E-B1B7-39976817BF7A}" dt="2023-09-07T05:54:12.107" v="3"/>
          <ac:spMkLst>
            <pc:docMk/>
            <pc:sldMk cId="0" sldId="257"/>
            <ac:spMk id="10" creationId="{92609245-A1F4-C383-088B-6EBD172BDCFD}"/>
          </ac:spMkLst>
        </pc:spChg>
        <pc:spChg chg="add del mod">
          <ac:chgData name="Gaurav Vikash" userId="50b41a7eddfcac1d" providerId="LiveId" clId="{358F04AE-0000-134E-B1B7-39976817BF7A}" dt="2023-09-07T05:54:12.107" v="3"/>
          <ac:spMkLst>
            <pc:docMk/>
            <pc:sldMk cId="0" sldId="257"/>
            <ac:spMk id="11" creationId="{57089486-E051-2321-353A-1A7F0F51D3DD}"/>
          </ac:spMkLst>
        </pc:spChg>
        <pc:spChg chg="add del mod">
          <ac:chgData name="Gaurav Vikash" userId="50b41a7eddfcac1d" providerId="LiveId" clId="{358F04AE-0000-134E-B1B7-39976817BF7A}" dt="2023-09-07T05:54:17.864" v="5"/>
          <ac:spMkLst>
            <pc:docMk/>
            <pc:sldMk cId="0" sldId="257"/>
            <ac:spMk id="17" creationId="{DF1E91F4-C698-72AE-7CF3-EC6600E0B76F}"/>
          </ac:spMkLst>
        </pc:spChg>
        <pc:spChg chg="add del mod">
          <ac:chgData name="Gaurav Vikash" userId="50b41a7eddfcac1d" providerId="LiveId" clId="{358F04AE-0000-134E-B1B7-39976817BF7A}" dt="2023-09-07T05:54:17.864" v="5"/>
          <ac:spMkLst>
            <pc:docMk/>
            <pc:sldMk cId="0" sldId="257"/>
            <ac:spMk id="18" creationId="{65CA3AFA-1BF9-D8BA-1274-6A083C7D47ED}"/>
          </ac:spMkLst>
        </pc:spChg>
        <pc:spChg chg="add del mod">
          <ac:chgData name="Gaurav Vikash" userId="50b41a7eddfcac1d" providerId="LiveId" clId="{358F04AE-0000-134E-B1B7-39976817BF7A}" dt="2023-09-07T05:54:17.864" v="5"/>
          <ac:spMkLst>
            <pc:docMk/>
            <pc:sldMk cId="0" sldId="257"/>
            <ac:spMk id="19" creationId="{F6432708-7658-9E35-884F-37BB7FDCE2BA}"/>
          </ac:spMkLst>
        </pc:spChg>
        <pc:spChg chg="add del mod">
          <ac:chgData name="Gaurav Vikash" userId="50b41a7eddfcac1d" providerId="LiveId" clId="{358F04AE-0000-134E-B1B7-39976817BF7A}" dt="2023-09-07T05:54:17.864" v="5"/>
          <ac:spMkLst>
            <pc:docMk/>
            <pc:sldMk cId="0" sldId="257"/>
            <ac:spMk id="20" creationId="{66C3EB33-559B-0057-81AD-F64A972FA1A6}"/>
          </ac:spMkLst>
        </pc:spChg>
        <pc:spChg chg="add del mod">
          <ac:chgData name="Gaurav Vikash" userId="50b41a7eddfcac1d" providerId="LiveId" clId="{358F04AE-0000-134E-B1B7-39976817BF7A}" dt="2023-09-07T05:54:17.864" v="5"/>
          <ac:spMkLst>
            <pc:docMk/>
            <pc:sldMk cId="0" sldId="257"/>
            <ac:spMk id="21" creationId="{FAA0E5E7-419B-EB3E-BEBC-133319492A75}"/>
          </ac:spMkLst>
        </pc:spChg>
        <pc:spChg chg="add del mod">
          <ac:chgData name="Gaurav Vikash" userId="50b41a7eddfcac1d" providerId="LiveId" clId="{358F04AE-0000-134E-B1B7-39976817BF7A}" dt="2023-09-07T05:54:17.864" v="5"/>
          <ac:spMkLst>
            <pc:docMk/>
            <pc:sldMk cId="0" sldId="257"/>
            <ac:spMk id="22" creationId="{E740E01C-0834-ABA9-4388-16BF934502A2}"/>
          </ac:spMkLst>
        </pc:spChg>
        <pc:spChg chg="add del mod">
          <ac:chgData name="Gaurav Vikash" userId="50b41a7eddfcac1d" providerId="LiveId" clId="{358F04AE-0000-134E-B1B7-39976817BF7A}" dt="2023-09-07T05:54:17.864" v="5"/>
          <ac:spMkLst>
            <pc:docMk/>
            <pc:sldMk cId="0" sldId="257"/>
            <ac:spMk id="23" creationId="{A6A8A893-D885-A690-3102-653CA2AFF4A8}"/>
          </ac:spMkLst>
        </pc:spChg>
        <pc:spChg chg="add del mod">
          <ac:chgData name="Gaurav Vikash" userId="50b41a7eddfcac1d" providerId="LiveId" clId="{358F04AE-0000-134E-B1B7-39976817BF7A}" dt="2023-09-07T05:54:17.864" v="5"/>
          <ac:spMkLst>
            <pc:docMk/>
            <pc:sldMk cId="0" sldId="257"/>
            <ac:spMk id="24" creationId="{1BCC753F-65E5-2AF4-32F5-AA8C54161F9A}"/>
          </ac:spMkLst>
        </pc:spChg>
        <pc:spChg chg="add del mod">
          <ac:chgData name="Gaurav Vikash" userId="50b41a7eddfcac1d" providerId="LiveId" clId="{358F04AE-0000-134E-B1B7-39976817BF7A}" dt="2023-09-07T05:54:17.864" v="5"/>
          <ac:spMkLst>
            <pc:docMk/>
            <pc:sldMk cId="0" sldId="257"/>
            <ac:spMk id="25" creationId="{0A39FA6F-35FE-C239-A3C9-8E4F9AAD19E7}"/>
          </ac:spMkLst>
        </pc:spChg>
        <pc:spChg chg="add del mod">
          <ac:chgData name="Gaurav Vikash" userId="50b41a7eddfcac1d" providerId="LiveId" clId="{358F04AE-0000-134E-B1B7-39976817BF7A}" dt="2023-09-07T05:54:17.864" v="5"/>
          <ac:spMkLst>
            <pc:docMk/>
            <pc:sldMk cId="0" sldId="257"/>
            <ac:spMk id="26" creationId="{33CDD35C-CE52-8ED0-A745-A7A906B22F75}"/>
          </ac:spMkLst>
        </pc:spChg>
        <pc:spChg chg="add del mod">
          <ac:chgData name="Gaurav Vikash" userId="50b41a7eddfcac1d" providerId="LiveId" clId="{358F04AE-0000-134E-B1B7-39976817BF7A}" dt="2023-09-10T09:45:28.409" v="6533" actId="478"/>
          <ac:spMkLst>
            <pc:docMk/>
            <pc:sldMk cId="0" sldId="257"/>
            <ac:spMk id="33" creationId="{68F841AE-C19E-C134-1DBD-D4C8432DC264}"/>
          </ac:spMkLst>
        </pc:spChg>
        <pc:spChg chg="del">
          <ac:chgData name="Gaurav Vikash" userId="50b41a7eddfcac1d" providerId="LiveId" clId="{358F04AE-0000-134E-B1B7-39976817BF7A}" dt="2023-09-07T05:53:46.372" v="1" actId="478"/>
          <ac:spMkLst>
            <pc:docMk/>
            <pc:sldMk cId="0" sldId="257"/>
            <ac:spMk id="98" creationId="{00000000-0000-0000-0000-000000000000}"/>
          </ac:spMkLst>
        </pc:spChg>
        <pc:spChg chg="mod ord">
          <ac:chgData name="Gaurav Vikash" userId="50b41a7eddfcac1d" providerId="LiveId" clId="{358F04AE-0000-134E-B1B7-39976817BF7A}" dt="2023-09-10T09:56:02.232" v="6685" actId="1076"/>
          <ac:spMkLst>
            <pc:docMk/>
            <pc:sldMk cId="0" sldId="257"/>
            <ac:spMk id="99" creationId="{00000000-0000-0000-0000-000000000000}"/>
          </ac:spMkLst>
        </pc:spChg>
        <pc:spChg chg="add">
          <ac:chgData name="Gaurav Vikash" userId="50b41a7eddfcac1d" providerId="LiveId" clId="{358F04AE-0000-134E-B1B7-39976817BF7A}" dt="2023-09-10T09:50:13.947" v="6553" actId="26606"/>
          <ac:spMkLst>
            <pc:docMk/>
            <pc:sldMk cId="0" sldId="257"/>
            <ac:spMk id="2058" creationId="{E91DC736-0EF8-4F87-9146-EBF1D2EE4D3D}"/>
          </ac:spMkLst>
        </pc:spChg>
        <pc:spChg chg="add">
          <ac:chgData name="Gaurav Vikash" userId="50b41a7eddfcac1d" providerId="LiveId" clId="{358F04AE-0000-134E-B1B7-39976817BF7A}" dt="2023-09-10T09:50:13.947" v="6553" actId="26606"/>
          <ac:spMkLst>
            <pc:docMk/>
            <pc:sldMk cId="0" sldId="257"/>
            <ac:spMk id="2059" creationId="{097CD68E-23E3-4007-8847-CD0944C4F7BE}"/>
          </ac:spMkLst>
        </pc:spChg>
        <pc:spChg chg="add del">
          <ac:chgData name="Gaurav Vikash" userId="50b41a7eddfcac1d" providerId="LiveId" clId="{358F04AE-0000-134E-B1B7-39976817BF7A}" dt="2023-09-10T09:49:58.678" v="6550" actId="26606"/>
          <ac:spMkLst>
            <pc:docMk/>
            <pc:sldMk cId="0" sldId="257"/>
            <ac:spMk id="2061" creationId="{C4879EFC-8E62-4E00-973C-C45EE9EC676D}"/>
          </ac:spMkLst>
        </pc:spChg>
        <pc:spChg chg="add del">
          <ac:chgData name="Gaurav Vikash" userId="50b41a7eddfcac1d" providerId="LiveId" clId="{358F04AE-0000-134E-B1B7-39976817BF7A}" dt="2023-09-10T09:49:58.678" v="6550" actId="26606"/>
          <ac:spMkLst>
            <pc:docMk/>
            <pc:sldMk cId="0" sldId="257"/>
            <ac:spMk id="2063" creationId="{D6A9C53F-5F90-40A5-8C85-5412D39C8C68}"/>
          </ac:spMkLst>
        </pc:spChg>
        <pc:spChg chg="add">
          <ac:chgData name="Gaurav Vikash" userId="50b41a7eddfcac1d" providerId="LiveId" clId="{358F04AE-0000-134E-B1B7-39976817BF7A}" dt="2023-09-10T09:50:13.947" v="6553" actId="26606"/>
          <ac:spMkLst>
            <pc:docMk/>
            <pc:sldMk cId="0" sldId="257"/>
            <ac:spMk id="2065" creationId="{AF2F604E-43BE-4DC3-B983-E071523364F8}"/>
          </ac:spMkLst>
        </pc:spChg>
        <pc:spChg chg="add">
          <ac:chgData name="Gaurav Vikash" userId="50b41a7eddfcac1d" providerId="LiveId" clId="{358F04AE-0000-134E-B1B7-39976817BF7A}" dt="2023-09-10T09:50:13.947" v="6553" actId="26606"/>
          <ac:spMkLst>
            <pc:docMk/>
            <pc:sldMk cId="0" sldId="257"/>
            <ac:spMk id="2067" creationId="{08C9B587-E65E-4B52-B37C-ABEBB6E87928}"/>
          </ac:spMkLst>
        </pc:spChg>
        <pc:graphicFrameChg chg="add mod">
          <ac:chgData name="Gaurav Vikash" userId="50b41a7eddfcac1d" providerId="LiveId" clId="{358F04AE-0000-134E-B1B7-39976817BF7A}" dt="2023-09-10T09:56:30.659" v="6692" actId="14100"/>
          <ac:graphicFrameMkLst>
            <pc:docMk/>
            <pc:sldMk cId="0" sldId="257"/>
            <ac:graphicFrameMk id="36" creationId="{439B0B4D-6C51-59B1-AC89-55ABC8220004}"/>
          </ac:graphicFrameMkLst>
        </pc:graphicFrameChg>
        <pc:picChg chg="add del mod">
          <ac:chgData name="Gaurav Vikash" userId="50b41a7eddfcac1d" providerId="LiveId" clId="{358F04AE-0000-134E-B1B7-39976817BF7A}" dt="2023-09-07T05:54:12.107" v="3"/>
          <ac:picMkLst>
            <pc:docMk/>
            <pc:sldMk cId="0" sldId="257"/>
            <ac:picMk id="12" creationId="{784EB53F-1DEA-5EC5-1413-E5ED9FAEB650}"/>
          </ac:picMkLst>
        </pc:picChg>
        <pc:picChg chg="add del mod">
          <ac:chgData name="Gaurav Vikash" userId="50b41a7eddfcac1d" providerId="LiveId" clId="{358F04AE-0000-134E-B1B7-39976817BF7A}" dt="2023-09-07T05:54:12.107" v="3"/>
          <ac:picMkLst>
            <pc:docMk/>
            <pc:sldMk cId="0" sldId="257"/>
            <ac:picMk id="13" creationId="{70EFE109-042B-4201-6BF6-6EE7208F6BE7}"/>
          </ac:picMkLst>
        </pc:picChg>
        <pc:picChg chg="add del mod">
          <ac:chgData name="Gaurav Vikash" userId="50b41a7eddfcac1d" providerId="LiveId" clId="{358F04AE-0000-134E-B1B7-39976817BF7A}" dt="2023-09-07T05:54:12.107" v="3"/>
          <ac:picMkLst>
            <pc:docMk/>
            <pc:sldMk cId="0" sldId="257"/>
            <ac:picMk id="14" creationId="{30EEE3CA-3499-DB82-1D78-5AC86E488AAC}"/>
          </ac:picMkLst>
        </pc:picChg>
        <pc:picChg chg="add del mod">
          <ac:chgData name="Gaurav Vikash" userId="50b41a7eddfcac1d" providerId="LiveId" clId="{358F04AE-0000-134E-B1B7-39976817BF7A}" dt="2023-09-07T05:54:12.107" v="3"/>
          <ac:picMkLst>
            <pc:docMk/>
            <pc:sldMk cId="0" sldId="257"/>
            <ac:picMk id="15" creationId="{5440D84D-290F-4307-CFE5-D66CC4C8A565}"/>
          </ac:picMkLst>
        </pc:picChg>
        <pc:picChg chg="add del mod">
          <ac:chgData name="Gaurav Vikash" userId="50b41a7eddfcac1d" providerId="LiveId" clId="{358F04AE-0000-134E-B1B7-39976817BF7A}" dt="2023-09-07T05:54:12.107" v="3"/>
          <ac:picMkLst>
            <pc:docMk/>
            <pc:sldMk cId="0" sldId="257"/>
            <ac:picMk id="16" creationId="{275E08AB-85CC-0E1B-BB17-D7893B4B342B}"/>
          </ac:picMkLst>
        </pc:picChg>
        <pc:picChg chg="add del mod">
          <ac:chgData name="Gaurav Vikash" userId="50b41a7eddfcac1d" providerId="LiveId" clId="{358F04AE-0000-134E-B1B7-39976817BF7A}" dt="2023-09-07T05:54:17.864" v="5"/>
          <ac:picMkLst>
            <pc:docMk/>
            <pc:sldMk cId="0" sldId="257"/>
            <ac:picMk id="27" creationId="{C7A93F36-BFAF-5B6A-092E-C7FF1B9EE6F6}"/>
          </ac:picMkLst>
        </pc:picChg>
        <pc:picChg chg="add del mod">
          <ac:chgData name="Gaurav Vikash" userId="50b41a7eddfcac1d" providerId="LiveId" clId="{358F04AE-0000-134E-B1B7-39976817BF7A}" dt="2023-09-07T05:54:17.864" v="5"/>
          <ac:picMkLst>
            <pc:docMk/>
            <pc:sldMk cId="0" sldId="257"/>
            <ac:picMk id="28" creationId="{B5FA4929-BDF0-CD11-E4DB-33375CC4521C}"/>
          </ac:picMkLst>
        </pc:picChg>
        <pc:picChg chg="add del mod">
          <ac:chgData name="Gaurav Vikash" userId="50b41a7eddfcac1d" providerId="LiveId" clId="{358F04AE-0000-134E-B1B7-39976817BF7A}" dt="2023-09-07T05:54:17.864" v="5"/>
          <ac:picMkLst>
            <pc:docMk/>
            <pc:sldMk cId="0" sldId="257"/>
            <ac:picMk id="29" creationId="{B44E70E0-1623-BAFA-9782-6F4DB823299D}"/>
          </ac:picMkLst>
        </pc:picChg>
        <pc:picChg chg="add del mod">
          <ac:chgData name="Gaurav Vikash" userId="50b41a7eddfcac1d" providerId="LiveId" clId="{358F04AE-0000-134E-B1B7-39976817BF7A}" dt="2023-09-07T05:54:17.864" v="5"/>
          <ac:picMkLst>
            <pc:docMk/>
            <pc:sldMk cId="0" sldId="257"/>
            <ac:picMk id="30" creationId="{CF3FFAF3-E99F-0F57-D093-AA33B98FEED5}"/>
          </ac:picMkLst>
        </pc:picChg>
        <pc:picChg chg="add del mod">
          <ac:chgData name="Gaurav Vikash" userId="50b41a7eddfcac1d" providerId="LiveId" clId="{358F04AE-0000-134E-B1B7-39976817BF7A}" dt="2023-09-07T05:54:17.864" v="5"/>
          <ac:picMkLst>
            <pc:docMk/>
            <pc:sldMk cId="0" sldId="257"/>
            <ac:picMk id="31" creationId="{6776C465-B3FD-0A2E-78D7-507352A2F3A6}"/>
          </ac:picMkLst>
        </pc:picChg>
        <pc:picChg chg="add del mod">
          <ac:chgData name="Gaurav Vikash" userId="50b41a7eddfcac1d" providerId="LiveId" clId="{358F04AE-0000-134E-B1B7-39976817BF7A}" dt="2023-09-08T12:57:33.526" v="3626" actId="478"/>
          <ac:picMkLst>
            <pc:docMk/>
            <pc:sldMk cId="0" sldId="257"/>
            <ac:picMk id="32" creationId="{DF0F883C-548F-9341-43F6-117C084B4294}"/>
          </ac:picMkLst>
        </pc:picChg>
        <pc:picChg chg="add mod">
          <ac:chgData name="Gaurav Vikash" userId="50b41a7eddfcac1d" providerId="LiveId" clId="{358F04AE-0000-134E-B1B7-39976817BF7A}" dt="2023-09-10T09:50:22.255" v="6554"/>
          <ac:picMkLst>
            <pc:docMk/>
            <pc:sldMk cId="0" sldId="257"/>
            <ac:picMk id="34" creationId="{CAFD23DE-D42C-09F1-956B-6730CF11B28E}"/>
          </ac:picMkLst>
        </pc:picChg>
        <pc:picChg chg="add mod">
          <ac:chgData name="Gaurav Vikash" userId="50b41a7eddfcac1d" providerId="LiveId" clId="{358F04AE-0000-134E-B1B7-39976817BF7A}" dt="2023-09-10T09:50:34.035" v="6555"/>
          <ac:picMkLst>
            <pc:docMk/>
            <pc:sldMk cId="0" sldId="257"/>
            <ac:picMk id="35" creationId="{B2D2E5D1-66BF-FD50-1C36-6892B371C0C0}"/>
          </ac:picMkLst>
        </pc:picChg>
        <pc:picChg chg="del mod ord">
          <ac:chgData name="Gaurav Vikash" userId="50b41a7eddfcac1d" providerId="LiveId" clId="{358F04AE-0000-134E-B1B7-39976817BF7A}" dt="2023-09-10T09:50:00.557" v="6551" actId="478"/>
          <ac:picMkLst>
            <pc:docMk/>
            <pc:sldMk cId="0" sldId="257"/>
            <ac:picMk id="96" creationId="{00000000-0000-0000-0000-000000000000}"/>
          </ac:picMkLst>
        </pc:picChg>
        <pc:picChg chg="del ord">
          <ac:chgData name="Gaurav Vikash" userId="50b41a7eddfcac1d" providerId="LiveId" clId="{358F04AE-0000-134E-B1B7-39976817BF7A}" dt="2023-09-10T09:50:02.318" v="6552" actId="478"/>
          <ac:picMkLst>
            <pc:docMk/>
            <pc:sldMk cId="0" sldId="257"/>
            <ac:picMk id="97" creationId="{00000000-0000-0000-0000-000000000000}"/>
          </ac:picMkLst>
        </pc:picChg>
        <pc:picChg chg="add del mod">
          <ac:chgData name="Gaurav Vikash" userId="50b41a7eddfcac1d" providerId="LiveId" clId="{358F04AE-0000-134E-B1B7-39976817BF7A}" dt="2023-09-10T09:49:43.353" v="6546" actId="478"/>
          <ac:picMkLst>
            <pc:docMk/>
            <pc:sldMk cId="0" sldId="257"/>
            <ac:picMk id="2050" creationId="{E5633192-65F5-5CEF-DE6D-42C8FEC3B3B0}"/>
          </ac:picMkLst>
        </pc:picChg>
        <pc:picChg chg="add del">
          <ac:chgData name="Gaurav Vikash" userId="50b41a7eddfcac1d" providerId="LiveId" clId="{358F04AE-0000-134E-B1B7-39976817BF7A}" dt="2023-09-10T09:46:47.786" v="6539"/>
          <ac:picMkLst>
            <pc:docMk/>
            <pc:sldMk cId="0" sldId="257"/>
            <ac:picMk id="2052" creationId="{7C3754A9-C9BF-C525-CFBA-84909E89D610}"/>
          </ac:picMkLst>
        </pc:picChg>
        <pc:picChg chg="add del mod">
          <ac:chgData name="Gaurav Vikash" userId="50b41a7eddfcac1d" providerId="LiveId" clId="{358F04AE-0000-134E-B1B7-39976817BF7A}" dt="2023-09-10T09:47:19.283" v="6544" actId="478"/>
          <ac:picMkLst>
            <pc:docMk/>
            <pc:sldMk cId="0" sldId="257"/>
            <ac:picMk id="2054" creationId="{C30C6C1B-CA80-B5DB-CF3C-115C60604DD6}"/>
          </ac:picMkLst>
        </pc:picChg>
        <pc:picChg chg="add mod">
          <ac:chgData name="Gaurav Vikash" userId="50b41a7eddfcac1d" providerId="LiveId" clId="{358F04AE-0000-134E-B1B7-39976817BF7A}" dt="2023-09-10T09:55:57.289" v="6684" actId="1076"/>
          <ac:picMkLst>
            <pc:docMk/>
            <pc:sldMk cId="0" sldId="257"/>
            <ac:picMk id="2056" creationId="{58EE209D-AA8C-4AFD-C54C-59EDEEDF15AF}"/>
          </ac:picMkLst>
        </pc:picChg>
      </pc:sldChg>
      <pc:sldChg chg="addSp delSp modSp mod">
        <pc:chgData name="Gaurav Vikash" userId="50b41a7eddfcac1d" providerId="LiveId" clId="{358F04AE-0000-134E-B1B7-39976817BF7A}" dt="2023-09-08T13:56:34.690" v="5007" actId="1076"/>
        <pc:sldMkLst>
          <pc:docMk/>
          <pc:sldMk cId="0" sldId="258"/>
        </pc:sldMkLst>
        <pc:spChg chg="add del mod">
          <ac:chgData name="Gaurav Vikash" userId="50b41a7eddfcac1d" providerId="LiveId" clId="{358F04AE-0000-134E-B1B7-39976817BF7A}" dt="2023-09-08T13:56:04.326" v="5002" actId="478"/>
          <ac:spMkLst>
            <pc:docMk/>
            <pc:sldMk cId="0" sldId="258"/>
            <ac:spMk id="3" creationId="{C9632A94-4B97-3974-A19D-476A5CB0AF92}"/>
          </ac:spMkLst>
        </pc:spChg>
        <pc:spChg chg="mod">
          <ac:chgData name="Gaurav Vikash" userId="50b41a7eddfcac1d" providerId="LiveId" clId="{358F04AE-0000-134E-B1B7-39976817BF7A}" dt="2023-09-08T13:47:02.663" v="4999" actId="20577"/>
          <ac:spMkLst>
            <pc:docMk/>
            <pc:sldMk cId="0" sldId="258"/>
            <ac:spMk id="106" creationId="{00000000-0000-0000-0000-000000000000}"/>
          </ac:spMkLst>
        </pc:spChg>
        <pc:picChg chg="add mod">
          <ac:chgData name="Gaurav Vikash" userId="50b41a7eddfcac1d" providerId="LiveId" clId="{358F04AE-0000-134E-B1B7-39976817BF7A}" dt="2023-09-08T13:56:34.690" v="5007" actId="1076"/>
          <ac:picMkLst>
            <pc:docMk/>
            <pc:sldMk cId="0" sldId="258"/>
            <ac:picMk id="4" creationId="{C6D19B55-2F7E-1F5E-6A51-F4874C720C09}"/>
          </ac:picMkLst>
        </pc:picChg>
      </pc:sldChg>
      <pc:sldChg chg="addSp delSp modSp add del mod">
        <pc:chgData name="Gaurav Vikash" userId="50b41a7eddfcac1d" providerId="LiveId" clId="{358F04AE-0000-134E-B1B7-39976817BF7A}" dt="2023-09-08T13:28:20.089" v="4391" actId="2696"/>
        <pc:sldMkLst>
          <pc:docMk/>
          <pc:sldMk cId="3882315917" sldId="259"/>
        </pc:sldMkLst>
        <pc:spChg chg="add">
          <ac:chgData name="Gaurav Vikash" userId="50b41a7eddfcac1d" providerId="LiveId" clId="{358F04AE-0000-134E-B1B7-39976817BF7A}" dt="2023-09-08T08:38:27.679" v="1586" actId="22"/>
          <ac:spMkLst>
            <pc:docMk/>
            <pc:sldMk cId="3882315917" sldId="259"/>
            <ac:spMk id="3" creationId="{81CB31C1-DDA5-2DC7-22D8-4DEC14F0B364}"/>
          </ac:spMkLst>
        </pc:spChg>
        <pc:spChg chg="del">
          <ac:chgData name="Gaurav Vikash" userId="50b41a7eddfcac1d" providerId="LiveId" clId="{358F04AE-0000-134E-B1B7-39976817BF7A}" dt="2023-09-07T05:56:14.747" v="12" actId="478"/>
          <ac:spMkLst>
            <pc:docMk/>
            <pc:sldMk cId="3882315917" sldId="259"/>
            <ac:spMk id="98" creationId="{00000000-0000-0000-0000-000000000000}"/>
          </ac:spMkLst>
        </pc:spChg>
        <pc:spChg chg="mod">
          <ac:chgData name="Gaurav Vikash" userId="50b41a7eddfcac1d" providerId="LiveId" clId="{358F04AE-0000-134E-B1B7-39976817BF7A}" dt="2023-09-08T08:38:31.995" v="1590" actId="20577"/>
          <ac:spMkLst>
            <pc:docMk/>
            <pc:sldMk cId="3882315917" sldId="259"/>
            <ac:spMk id="99" creationId="{00000000-0000-0000-0000-000000000000}"/>
          </ac:spMkLst>
        </pc:spChg>
      </pc:sldChg>
      <pc:sldChg chg="addSp delSp modSp add del mod ord">
        <pc:chgData name="Gaurav Vikash" userId="50b41a7eddfcac1d" providerId="LiveId" clId="{358F04AE-0000-134E-B1B7-39976817BF7A}" dt="2023-09-07T12:02:48.840" v="814" actId="2696"/>
        <pc:sldMkLst>
          <pc:docMk/>
          <pc:sldMk cId="1560942952" sldId="260"/>
        </pc:sldMkLst>
        <pc:spChg chg="add del mod">
          <ac:chgData name="Gaurav Vikash" userId="50b41a7eddfcac1d" providerId="LiveId" clId="{358F04AE-0000-134E-B1B7-39976817BF7A}" dt="2023-09-07T11:56:40.966" v="628"/>
          <ac:spMkLst>
            <pc:docMk/>
            <pc:sldMk cId="1560942952" sldId="260"/>
            <ac:spMk id="2" creationId="{FC5EBF14-8EB3-5729-5872-33F92F913735}"/>
          </ac:spMkLst>
        </pc:spChg>
        <pc:spChg chg="mod">
          <ac:chgData name="Gaurav Vikash" userId="50b41a7eddfcac1d" providerId="LiveId" clId="{358F04AE-0000-134E-B1B7-39976817BF7A}" dt="2023-09-07T11:55:45.963" v="624" actId="20577"/>
          <ac:spMkLst>
            <pc:docMk/>
            <pc:sldMk cId="1560942952" sldId="260"/>
            <ac:spMk id="98" creationId="{00000000-0000-0000-0000-000000000000}"/>
          </ac:spMkLst>
        </pc:spChg>
        <pc:spChg chg="mod">
          <ac:chgData name="Gaurav Vikash" userId="50b41a7eddfcac1d" providerId="LiveId" clId="{358F04AE-0000-134E-B1B7-39976817BF7A}" dt="2023-09-07T06:44:34.455" v="562" actId="6549"/>
          <ac:spMkLst>
            <pc:docMk/>
            <pc:sldMk cId="1560942952" sldId="260"/>
            <ac:spMk id="99" creationId="{00000000-0000-0000-0000-000000000000}"/>
          </ac:spMkLst>
        </pc:spChg>
      </pc:sldChg>
      <pc:sldChg chg="addSp delSp modSp add del mod">
        <pc:chgData name="Gaurav Vikash" userId="50b41a7eddfcac1d" providerId="LiveId" clId="{358F04AE-0000-134E-B1B7-39976817BF7A}" dt="2023-09-08T04:41:03.409" v="1320" actId="2696"/>
        <pc:sldMkLst>
          <pc:docMk/>
          <pc:sldMk cId="680053632" sldId="261"/>
        </pc:sldMkLst>
        <pc:spChg chg="add mod">
          <ac:chgData name="Gaurav Vikash" userId="50b41a7eddfcac1d" providerId="LiveId" clId="{358F04AE-0000-134E-B1B7-39976817BF7A}" dt="2023-09-07T12:09:13.624" v="923" actId="20577"/>
          <ac:spMkLst>
            <pc:docMk/>
            <pc:sldMk cId="680053632" sldId="261"/>
            <ac:spMk id="4" creationId="{402F19FF-816A-B362-E97F-0FA7C48D3246}"/>
          </ac:spMkLst>
        </pc:spChg>
        <pc:spChg chg="mod">
          <ac:chgData name="Gaurav Vikash" userId="50b41a7eddfcac1d" providerId="LiveId" clId="{358F04AE-0000-134E-B1B7-39976817BF7A}" dt="2023-09-07T06:44:45.205" v="571" actId="20577"/>
          <ac:spMkLst>
            <pc:docMk/>
            <pc:sldMk cId="680053632" sldId="261"/>
            <ac:spMk id="99" creationId="{00000000-0000-0000-0000-000000000000}"/>
          </ac:spMkLst>
        </pc:spChg>
        <pc:graphicFrameChg chg="add del mod modGraphic">
          <ac:chgData name="Gaurav Vikash" userId="50b41a7eddfcac1d" providerId="LiveId" clId="{358F04AE-0000-134E-B1B7-39976817BF7A}" dt="2023-09-07T06:34:30.297" v="90" actId="478"/>
          <ac:graphicFrameMkLst>
            <pc:docMk/>
            <pc:sldMk cId="680053632" sldId="261"/>
            <ac:graphicFrameMk id="2" creationId="{F57482B6-E940-8C6D-4A5E-F37D8C4C38E7}"/>
          </ac:graphicFrameMkLst>
        </pc:graphicFrameChg>
        <pc:graphicFrameChg chg="add del mod modGraphic">
          <ac:chgData name="Gaurav Vikash" userId="50b41a7eddfcac1d" providerId="LiveId" clId="{358F04AE-0000-134E-B1B7-39976817BF7A}" dt="2023-09-07T06:37:59.145" v="102" actId="478"/>
          <ac:graphicFrameMkLst>
            <pc:docMk/>
            <pc:sldMk cId="680053632" sldId="261"/>
            <ac:graphicFrameMk id="3" creationId="{AC51AADF-D98B-AFCF-9A7F-60DE7A57D253}"/>
          </ac:graphicFrameMkLst>
        </pc:graphicFrameChg>
        <pc:picChg chg="del">
          <ac:chgData name="Gaurav Vikash" userId="50b41a7eddfcac1d" providerId="LiveId" clId="{358F04AE-0000-134E-B1B7-39976817BF7A}" dt="2023-09-07T06:32:54.713" v="64" actId="478"/>
          <ac:picMkLst>
            <pc:docMk/>
            <pc:sldMk cId="680053632" sldId="261"/>
            <ac:picMk id="32" creationId="{DF0F883C-548F-9341-43F6-117C084B4294}"/>
          </ac:picMkLst>
        </pc:picChg>
      </pc:sldChg>
      <pc:sldChg chg="add del">
        <pc:chgData name="Gaurav Vikash" userId="50b41a7eddfcac1d" providerId="LiveId" clId="{358F04AE-0000-134E-B1B7-39976817BF7A}" dt="2023-09-07T05:55:51.917" v="11" actId="2696"/>
        <pc:sldMkLst>
          <pc:docMk/>
          <pc:sldMk cId="2760392048" sldId="261"/>
        </pc:sldMkLst>
      </pc:sldChg>
      <pc:sldChg chg="modSp add del mod">
        <pc:chgData name="Gaurav Vikash" userId="50b41a7eddfcac1d" providerId="LiveId" clId="{358F04AE-0000-134E-B1B7-39976817BF7A}" dt="2023-09-08T04:41:06.222" v="1321" actId="2696"/>
        <pc:sldMkLst>
          <pc:docMk/>
          <pc:sldMk cId="118429416" sldId="262"/>
        </pc:sldMkLst>
        <pc:spChg chg="mod">
          <ac:chgData name="Gaurav Vikash" userId="50b41a7eddfcac1d" providerId="LiveId" clId="{358F04AE-0000-134E-B1B7-39976817BF7A}" dt="2023-09-07T06:43:33.362" v="488" actId="20577"/>
          <ac:spMkLst>
            <pc:docMk/>
            <pc:sldMk cId="118429416" sldId="262"/>
            <ac:spMk id="99" creationId="{00000000-0000-0000-0000-000000000000}"/>
          </ac:spMkLst>
        </pc:spChg>
      </pc:sldChg>
      <pc:sldChg chg="modSp add del mod">
        <pc:chgData name="Gaurav Vikash" userId="50b41a7eddfcac1d" providerId="LiveId" clId="{358F04AE-0000-134E-B1B7-39976817BF7A}" dt="2023-09-08T04:41:07.208" v="1322" actId="2696"/>
        <pc:sldMkLst>
          <pc:docMk/>
          <pc:sldMk cId="3676440974" sldId="263"/>
        </pc:sldMkLst>
        <pc:spChg chg="mod">
          <ac:chgData name="Gaurav Vikash" userId="50b41a7eddfcac1d" providerId="LiveId" clId="{358F04AE-0000-134E-B1B7-39976817BF7A}" dt="2023-09-07T06:44:00.704" v="507" actId="20577"/>
          <ac:spMkLst>
            <pc:docMk/>
            <pc:sldMk cId="3676440974" sldId="263"/>
            <ac:spMk id="99" creationId="{00000000-0000-0000-0000-000000000000}"/>
          </ac:spMkLst>
        </pc:spChg>
      </pc:sldChg>
      <pc:sldChg chg="modSp add del mod ord">
        <pc:chgData name="Gaurav Vikash" userId="50b41a7eddfcac1d" providerId="LiveId" clId="{358F04AE-0000-134E-B1B7-39976817BF7A}" dt="2023-09-08T12:55:26.995" v="3590" actId="2696"/>
        <pc:sldMkLst>
          <pc:docMk/>
          <pc:sldMk cId="2506143603" sldId="264"/>
        </pc:sldMkLst>
        <pc:spChg chg="mod">
          <ac:chgData name="Gaurav Vikash" userId="50b41a7eddfcac1d" providerId="LiveId" clId="{358F04AE-0000-134E-B1B7-39976817BF7A}" dt="2023-09-07T11:55:17.412" v="617" actId="20577"/>
          <ac:spMkLst>
            <pc:docMk/>
            <pc:sldMk cId="2506143603" sldId="264"/>
            <ac:spMk id="98" creationId="{00000000-0000-0000-0000-000000000000}"/>
          </ac:spMkLst>
        </pc:spChg>
      </pc:sldChg>
      <pc:sldChg chg="addSp delSp modSp add del mod modNotesTx">
        <pc:chgData name="Gaurav Vikash" userId="50b41a7eddfcac1d" providerId="LiveId" clId="{358F04AE-0000-134E-B1B7-39976817BF7A}" dt="2023-09-08T13:29:01.275" v="4423" actId="2696"/>
        <pc:sldMkLst>
          <pc:docMk/>
          <pc:sldMk cId="3383011761" sldId="265"/>
        </pc:sldMkLst>
        <pc:spChg chg="add del mod">
          <ac:chgData name="Gaurav Vikash" userId="50b41a7eddfcac1d" providerId="LiveId" clId="{358F04AE-0000-134E-B1B7-39976817BF7A}" dt="2023-09-07T11:57:40.479" v="653" actId="478"/>
          <ac:spMkLst>
            <pc:docMk/>
            <pc:sldMk cId="3383011761" sldId="265"/>
            <ac:spMk id="2" creationId="{CF419CA4-202B-3833-0670-2FDE16AABBE8}"/>
          </ac:spMkLst>
        </pc:spChg>
        <pc:spChg chg="add del mod">
          <ac:chgData name="Gaurav Vikash" userId="50b41a7eddfcac1d" providerId="LiveId" clId="{358F04AE-0000-134E-B1B7-39976817BF7A}" dt="2023-09-07T11:58:06.738" v="657"/>
          <ac:spMkLst>
            <pc:docMk/>
            <pc:sldMk cId="3383011761" sldId="265"/>
            <ac:spMk id="3" creationId="{001326A8-76C0-2EAE-EDF8-245EDB1AD8CB}"/>
          </ac:spMkLst>
        </pc:spChg>
        <pc:spChg chg="add del mod">
          <ac:chgData name="Gaurav Vikash" userId="50b41a7eddfcac1d" providerId="LiveId" clId="{358F04AE-0000-134E-B1B7-39976817BF7A}" dt="2023-09-08T04:31:06.063" v="971" actId="26606"/>
          <ac:spMkLst>
            <pc:docMk/>
            <pc:sldMk cId="3383011761" sldId="265"/>
            <ac:spMk id="4" creationId="{76DB3FD1-EC5B-E4C0-BA05-78A0773B4C48}"/>
          </ac:spMkLst>
        </pc:spChg>
        <pc:spChg chg="add mod">
          <ac:chgData name="Gaurav Vikash" userId="50b41a7eddfcac1d" providerId="LiveId" clId="{358F04AE-0000-134E-B1B7-39976817BF7A}" dt="2023-09-08T04:38:41.561" v="1261" actId="1076"/>
          <ac:spMkLst>
            <pc:docMk/>
            <pc:sldMk cId="3383011761" sldId="265"/>
            <ac:spMk id="5" creationId="{8EA04E70-3B46-BB6F-5F55-69679083FB81}"/>
          </ac:spMkLst>
        </pc:spChg>
        <pc:spChg chg="add mod">
          <ac:chgData name="Gaurav Vikash" userId="50b41a7eddfcac1d" providerId="LiveId" clId="{358F04AE-0000-134E-B1B7-39976817BF7A}" dt="2023-09-08T04:38:56.975" v="1263" actId="14100"/>
          <ac:spMkLst>
            <pc:docMk/>
            <pc:sldMk cId="3383011761" sldId="265"/>
            <ac:spMk id="6" creationId="{47D0CE52-A772-C0D6-30F6-0BF030841443}"/>
          </ac:spMkLst>
        </pc:spChg>
        <pc:spChg chg="add mod">
          <ac:chgData name="Gaurav Vikash" userId="50b41a7eddfcac1d" providerId="LiveId" clId="{358F04AE-0000-134E-B1B7-39976817BF7A}" dt="2023-09-08T04:39:35.800" v="1303" actId="20577"/>
          <ac:spMkLst>
            <pc:docMk/>
            <pc:sldMk cId="3383011761" sldId="265"/>
            <ac:spMk id="7" creationId="{2ABAE482-38BF-A7A1-3F2E-E134440CF776}"/>
          </ac:spMkLst>
        </pc:spChg>
        <pc:spChg chg="add mod">
          <ac:chgData name="Gaurav Vikash" userId="50b41a7eddfcac1d" providerId="LiveId" clId="{358F04AE-0000-134E-B1B7-39976817BF7A}" dt="2023-09-08T04:40:00.327" v="1319" actId="20577"/>
          <ac:spMkLst>
            <pc:docMk/>
            <pc:sldMk cId="3383011761" sldId="265"/>
            <ac:spMk id="8" creationId="{0416CDE6-0B34-745F-DF95-43400CA12F5F}"/>
          </ac:spMkLst>
        </pc:spChg>
        <pc:spChg chg="del">
          <ac:chgData name="Gaurav Vikash" userId="50b41a7eddfcac1d" providerId="LiveId" clId="{358F04AE-0000-134E-B1B7-39976817BF7A}" dt="2023-09-07T11:56:51.782" v="630" actId="478"/>
          <ac:spMkLst>
            <pc:docMk/>
            <pc:sldMk cId="3383011761" sldId="265"/>
            <ac:spMk id="98" creationId="{00000000-0000-0000-0000-000000000000}"/>
          </ac:spMkLst>
        </pc:spChg>
        <pc:spChg chg="mod">
          <ac:chgData name="Gaurav Vikash" userId="50b41a7eddfcac1d" providerId="LiveId" clId="{358F04AE-0000-134E-B1B7-39976817BF7A}" dt="2023-09-08T04:32:48.273" v="1012" actId="20577"/>
          <ac:spMkLst>
            <pc:docMk/>
            <pc:sldMk cId="3383011761" sldId="265"/>
            <ac:spMk id="99" creationId="{00000000-0000-0000-0000-000000000000}"/>
          </ac:spMkLst>
        </pc:spChg>
        <pc:graphicFrameChg chg="add mod">
          <ac:chgData name="Gaurav Vikash" userId="50b41a7eddfcac1d" providerId="LiveId" clId="{358F04AE-0000-134E-B1B7-39976817BF7A}" dt="2023-09-08T04:38:34.380" v="1260" actId="14100"/>
          <ac:graphicFrameMkLst>
            <pc:docMk/>
            <pc:sldMk cId="3383011761" sldId="265"/>
            <ac:graphicFrameMk id="101" creationId="{F4DDA545-0C7B-1D72-A4BC-0B23EA4B88FF}"/>
          </ac:graphicFrameMkLst>
        </pc:graphicFrameChg>
      </pc:sldChg>
      <pc:sldChg chg="delSp modSp add mod ord modNotesTx">
        <pc:chgData name="Gaurav Vikash" userId="50b41a7eddfcac1d" providerId="LiveId" clId="{358F04AE-0000-134E-B1B7-39976817BF7A}" dt="2023-09-10T09:57:59.388" v="6810" actId="20577"/>
        <pc:sldMkLst>
          <pc:docMk/>
          <pc:sldMk cId="930111181" sldId="266"/>
        </pc:sldMkLst>
        <pc:spChg chg="del">
          <ac:chgData name="Gaurav Vikash" userId="50b41a7eddfcac1d" providerId="LiveId" clId="{358F04AE-0000-134E-B1B7-39976817BF7A}" dt="2023-09-08T04:41:49.974" v="1352" actId="478"/>
          <ac:spMkLst>
            <pc:docMk/>
            <pc:sldMk cId="930111181" sldId="266"/>
            <ac:spMk id="5" creationId="{8EA04E70-3B46-BB6F-5F55-69679083FB81}"/>
          </ac:spMkLst>
        </pc:spChg>
        <pc:spChg chg="del">
          <ac:chgData name="Gaurav Vikash" userId="50b41a7eddfcac1d" providerId="LiveId" clId="{358F04AE-0000-134E-B1B7-39976817BF7A}" dt="2023-09-08T04:41:55.414" v="1353" actId="478"/>
          <ac:spMkLst>
            <pc:docMk/>
            <pc:sldMk cId="930111181" sldId="266"/>
            <ac:spMk id="6" creationId="{47D0CE52-A772-C0D6-30F6-0BF030841443}"/>
          </ac:spMkLst>
        </pc:spChg>
        <pc:spChg chg="del">
          <ac:chgData name="Gaurav Vikash" userId="50b41a7eddfcac1d" providerId="LiveId" clId="{358F04AE-0000-134E-B1B7-39976817BF7A}" dt="2023-09-08T04:41:58.095" v="1354" actId="478"/>
          <ac:spMkLst>
            <pc:docMk/>
            <pc:sldMk cId="930111181" sldId="266"/>
            <ac:spMk id="7" creationId="{2ABAE482-38BF-A7A1-3F2E-E134440CF776}"/>
          </ac:spMkLst>
        </pc:spChg>
        <pc:spChg chg="del">
          <ac:chgData name="Gaurav Vikash" userId="50b41a7eddfcac1d" providerId="LiveId" clId="{358F04AE-0000-134E-B1B7-39976817BF7A}" dt="2023-09-08T04:42:01.337" v="1355" actId="478"/>
          <ac:spMkLst>
            <pc:docMk/>
            <pc:sldMk cId="930111181" sldId="266"/>
            <ac:spMk id="8" creationId="{0416CDE6-0B34-745F-DF95-43400CA12F5F}"/>
          </ac:spMkLst>
        </pc:spChg>
        <pc:spChg chg="mod">
          <ac:chgData name="Gaurav Vikash" userId="50b41a7eddfcac1d" providerId="LiveId" clId="{358F04AE-0000-134E-B1B7-39976817BF7A}" dt="2023-09-08T12:59:27.196" v="3770" actId="115"/>
          <ac:spMkLst>
            <pc:docMk/>
            <pc:sldMk cId="930111181" sldId="266"/>
            <ac:spMk id="99" creationId="{00000000-0000-0000-0000-000000000000}"/>
          </ac:spMkLst>
        </pc:spChg>
        <pc:graphicFrameChg chg="mod modGraphic">
          <ac:chgData name="Gaurav Vikash" userId="50b41a7eddfcac1d" providerId="LiveId" clId="{358F04AE-0000-134E-B1B7-39976817BF7A}" dt="2023-09-08T08:36:05.960" v="1584" actId="207"/>
          <ac:graphicFrameMkLst>
            <pc:docMk/>
            <pc:sldMk cId="930111181" sldId="266"/>
            <ac:graphicFrameMk id="101" creationId="{F4DDA545-0C7B-1D72-A4BC-0B23EA4B88FF}"/>
          </ac:graphicFrameMkLst>
        </pc:graphicFrameChg>
      </pc:sldChg>
      <pc:sldChg chg="add del">
        <pc:chgData name="Gaurav Vikash" userId="50b41a7eddfcac1d" providerId="LiveId" clId="{358F04AE-0000-134E-B1B7-39976817BF7A}" dt="2023-09-08T04:36:49.075" v="1193" actId="2696"/>
        <pc:sldMkLst>
          <pc:docMk/>
          <pc:sldMk cId="3792571874" sldId="266"/>
        </pc:sldMkLst>
      </pc:sldChg>
      <pc:sldChg chg="addSp delSp modSp add mod ord setBg setClrOvrMap">
        <pc:chgData name="Gaurav Vikash" userId="50b41a7eddfcac1d" providerId="LiveId" clId="{358F04AE-0000-134E-B1B7-39976817BF7A}" dt="2023-09-08T09:11:00.071" v="2295" actId="1076"/>
        <pc:sldMkLst>
          <pc:docMk/>
          <pc:sldMk cId="3027912320" sldId="267"/>
        </pc:sldMkLst>
        <pc:spChg chg="add del mod">
          <ac:chgData name="Gaurav Vikash" userId="50b41a7eddfcac1d" providerId="LiveId" clId="{358F04AE-0000-134E-B1B7-39976817BF7A}" dt="2023-09-08T08:30:28.290" v="1518" actId="478"/>
          <ac:spMkLst>
            <pc:docMk/>
            <pc:sldMk cId="3027912320" sldId="267"/>
            <ac:spMk id="2" creationId="{D5176918-C45F-8E6A-FD25-26BACECC942B}"/>
          </ac:spMkLst>
        </pc:spChg>
        <pc:spChg chg="add del mod">
          <ac:chgData name="Gaurav Vikash" userId="50b41a7eddfcac1d" providerId="LiveId" clId="{358F04AE-0000-134E-B1B7-39976817BF7A}" dt="2023-09-08T08:33:01.822" v="1531"/>
          <ac:spMkLst>
            <pc:docMk/>
            <pc:sldMk cId="3027912320" sldId="267"/>
            <ac:spMk id="5" creationId="{BFE88FF9-36A0-A020-C9D7-0C47E6325057}"/>
          </ac:spMkLst>
        </pc:spChg>
        <pc:spChg chg="del">
          <ac:chgData name="Gaurav Vikash" userId="50b41a7eddfcac1d" providerId="LiveId" clId="{358F04AE-0000-134E-B1B7-39976817BF7A}" dt="2023-09-08T04:43:13.866" v="1370" actId="478"/>
          <ac:spMkLst>
            <pc:docMk/>
            <pc:sldMk cId="3027912320" sldId="267"/>
            <ac:spMk id="98" creationId="{00000000-0000-0000-0000-000000000000}"/>
          </ac:spMkLst>
        </pc:spChg>
        <pc:spChg chg="mod ord">
          <ac:chgData name="Gaurav Vikash" userId="50b41a7eddfcac1d" providerId="LiveId" clId="{358F04AE-0000-134E-B1B7-39976817BF7A}" dt="2023-09-08T09:11:00.071" v="2295" actId="1076"/>
          <ac:spMkLst>
            <pc:docMk/>
            <pc:sldMk cId="3027912320" sldId="267"/>
            <ac:spMk id="99" creationId="{00000000-0000-0000-0000-000000000000}"/>
          </ac:spMkLst>
        </pc:spChg>
        <pc:spChg chg="add">
          <ac:chgData name="Gaurav Vikash" userId="50b41a7eddfcac1d" providerId="LiveId" clId="{358F04AE-0000-134E-B1B7-39976817BF7A}" dt="2023-09-08T08:31:55.270" v="1520" actId="26606"/>
          <ac:spMkLst>
            <pc:docMk/>
            <pc:sldMk cId="3027912320" sldId="267"/>
            <ac:spMk id="104" creationId="{8FC9BE17-9A7B-462D-AE50-3D8777387304}"/>
          </ac:spMkLst>
        </pc:spChg>
        <pc:spChg chg="add">
          <ac:chgData name="Gaurav Vikash" userId="50b41a7eddfcac1d" providerId="LiveId" clId="{358F04AE-0000-134E-B1B7-39976817BF7A}" dt="2023-09-08T08:31:55.270" v="1520" actId="26606"/>
          <ac:spMkLst>
            <pc:docMk/>
            <pc:sldMk cId="3027912320" sldId="267"/>
            <ac:spMk id="106" creationId="{3EBE8569-6AEC-4B8C-8D53-2DE337CDBA65}"/>
          </ac:spMkLst>
        </pc:spChg>
        <pc:spChg chg="add">
          <ac:chgData name="Gaurav Vikash" userId="50b41a7eddfcac1d" providerId="LiveId" clId="{358F04AE-0000-134E-B1B7-39976817BF7A}" dt="2023-09-08T08:31:55.270" v="1520" actId="26606"/>
          <ac:spMkLst>
            <pc:docMk/>
            <pc:sldMk cId="3027912320" sldId="267"/>
            <ac:spMk id="108" creationId="{55D4142C-5077-457F-A6AD-3FECFDB39685}"/>
          </ac:spMkLst>
        </pc:spChg>
        <pc:spChg chg="add">
          <ac:chgData name="Gaurav Vikash" userId="50b41a7eddfcac1d" providerId="LiveId" clId="{358F04AE-0000-134E-B1B7-39976817BF7A}" dt="2023-09-08T08:31:55.270" v="1520" actId="26606"/>
          <ac:spMkLst>
            <pc:docMk/>
            <pc:sldMk cId="3027912320" sldId="267"/>
            <ac:spMk id="110" creationId="{7A5F0580-5EE9-419F-96EE-B6529EF6E7D0}"/>
          </ac:spMkLst>
        </pc:spChg>
        <pc:picChg chg="add mod">
          <ac:chgData name="Gaurav Vikash" userId="50b41a7eddfcac1d" providerId="LiveId" clId="{358F04AE-0000-134E-B1B7-39976817BF7A}" dt="2023-09-08T08:31:55.270" v="1520" actId="26606"/>
          <ac:picMkLst>
            <pc:docMk/>
            <pc:sldMk cId="3027912320" sldId="267"/>
            <ac:picMk id="3" creationId="{6E8E5678-92AC-4151-1BBC-27ADB7D5C864}"/>
          </ac:picMkLst>
        </pc:picChg>
        <pc:picChg chg="add mod">
          <ac:chgData name="Gaurav Vikash" userId="50b41a7eddfcac1d" providerId="LiveId" clId="{358F04AE-0000-134E-B1B7-39976817BF7A}" dt="2023-09-08T08:32:37.293" v="1529"/>
          <ac:picMkLst>
            <pc:docMk/>
            <pc:sldMk cId="3027912320" sldId="267"/>
            <ac:picMk id="4" creationId="{8426B640-62CD-4EA9-DB30-53EFF580F6DF}"/>
          </ac:picMkLst>
        </pc:picChg>
        <pc:picChg chg="del">
          <ac:chgData name="Gaurav Vikash" userId="50b41a7eddfcac1d" providerId="LiveId" clId="{358F04AE-0000-134E-B1B7-39976817BF7A}" dt="2023-09-08T08:31:37.740" v="1519" actId="478"/>
          <ac:picMkLst>
            <pc:docMk/>
            <pc:sldMk cId="3027912320" sldId="267"/>
            <ac:picMk id="96" creationId="{00000000-0000-0000-0000-000000000000}"/>
          </ac:picMkLst>
        </pc:picChg>
        <pc:picChg chg="ord">
          <ac:chgData name="Gaurav Vikash" userId="50b41a7eddfcac1d" providerId="LiveId" clId="{358F04AE-0000-134E-B1B7-39976817BF7A}" dt="2023-09-08T08:31:55.270" v="1520" actId="26606"/>
          <ac:picMkLst>
            <pc:docMk/>
            <pc:sldMk cId="3027912320" sldId="267"/>
            <ac:picMk id="97" creationId="{00000000-0000-0000-0000-000000000000}"/>
          </ac:picMkLst>
        </pc:picChg>
      </pc:sldChg>
      <pc:sldChg chg="addSp delSp modSp add mod modNotesTx">
        <pc:chgData name="Gaurav Vikash" userId="50b41a7eddfcac1d" providerId="LiveId" clId="{358F04AE-0000-134E-B1B7-39976817BF7A}" dt="2023-09-08T12:59:54.312" v="3771" actId="115"/>
        <pc:sldMkLst>
          <pc:docMk/>
          <pc:sldMk cId="2449365653" sldId="268"/>
        </pc:sldMkLst>
        <pc:spChg chg="add del mod">
          <ac:chgData name="Gaurav Vikash" userId="50b41a7eddfcac1d" providerId="LiveId" clId="{358F04AE-0000-134E-B1B7-39976817BF7A}" dt="2023-09-08T08:51:38.156" v="1601"/>
          <ac:spMkLst>
            <pc:docMk/>
            <pc:sldMk cId="2449365653" sldId="268"/>
            <ac:spMk id="2" creationId="{D5176918-C45F-8E6A-FD25-26BACECC942B}"/>
          </ac:spMkLst>
        </pc:spChg>
        <pc:spChg chg="add mod">
          <ac:chgData name="Gaurav Vikash" userId="50b41a7eddfcac1d" providerId="LiveId" clId="{358F04AE-0000-134E-B1B7-39976817BF7A}" dt="2023-09-08T12:59:54.312" v="3771" actId="115"/>
          <ac:spMkLst>
            <pc:docMk/>
            <pc:sldMk cId="2449365653" sldId="268"/>
            <ac:spMk id="4" creationId="{18AC81E2-BEA8-7E0D-882D-8336F690CF5F}"/>
          </ac:spMkLst>
        </pc:spChg>
        <pc:spChg chg="del">
          <ac:chgData name="Gaurav Vikash" userId="50b41a7eddfcac1d" providerId="LiveId" clId="{358F04AE-0000-134E-B1B7-39976817BF7A}" dt="2023-09-08T08:34:25.768" v="1562" actId="478"/>
          <ac:spMkLst>
            <pc:docMk/>
            <pc:sldMk cId="2449365653" sldId="268"/>
            <ac:spMk id="99" creationId="{00000000-0000-0000-0000-000000000000}"/>
          </ac:spMkLst>
        </pc:spChg>
        <pc:picChg chg="del">
          <ac:chgData name="Gaurav Vikash" userId="50b41a7eddfcac1d" providerId="LiveId" clId="{358F04AE-0000-134E-B1B7-39976817BF7A}" dt="2023-09-08T08:29:23.641" v="1383" actId="478"/>
          <ac:picMkLst>
            <pc:docMk/>
            <pc:sldMk cId="2449365653" sldId="268"/>
            <ac:picMk id="3" creationId="{6E8E5678-92AC-4151-1BBC-27ADB7D5C864}"/>
          </ac:picMkLst>
        </pc:picChg>
        <pc:picChg chg="add del mod">
          <ac:chgData name="Gaurav Vikash" userId="50b41a7eddfcac1d" providerId="LiveId" clId="{358F04AE-0000-134E-B1B7-39976817BF7A}" dt="2023-09-08T08:51:49.755" v="1603"/>
          <ac:picMkLst>
            <pc:docMk/>
            <pc:sldMk cId="2449365653" sldId="268"/>
            <ac:picMk id="5" creationId="{61BBE5CA-D29F-A1C3-2522-6E4178F89E8B}"/>
          </ac:picMkLst>
        </pc:picChg>
        <pc:picChg chg="add del mod">
          <ac:chgData name="Gaurav Vikash" userId="50b41a7eddfcac1d" providerId="LiveId" clId="{358F04AE-0000-134E-B1B7-39976817BF7A}" dt="2023-09-08T09:05:51.654" v="2255" actId="478"/>
          <ac:picMkLst>
            <pc:docMk/>
            <pc:sldMk cId="2449365653" sldId="268"/>
            <ac:picMk id="6" creationId="{517441A5-0C80-AB89-791A-81EE52FB3801}"/>
          </ac:picMkLst>
        </pc:picChg>
        <pc:picChg chg="add del mod">
          <ac:chgData name="Gaurav Vikash" userId="50b41a7eddfcac1d" providerId="LiveId" clId="{358F04AE-0000-134E-B1B7-39976817BF7A}" dt="2023-09-08T09:11:59.799" v="2296" actId="478"/>
          <ac:picMkLst>
            <pc:docMk/>
            <pc:sldMk cId="2449365653" sldId="268"/>
            <ac:picMk id="7" creationId="{372471D1-6E99-395C-8EFA-3DA56B2CC6CC}"/>
          </ac:picMkLst>
        </pc:picChg>
        <pc:picChg chg="add del mod">
          <ac:chgData name="Gaurav Vikash" userId="50b41a7eddfcac1d" providerId="LiveId" clId="{358F04AE-0000-134E-B1B7-39976817BF7A}" dt="2023-09-08T09:14:57.800" v="2300" actId="478"/>
          <ac:picMkLst>
            <pc:docMk/>
            <pc:sldMk cId="2449365653" sldId="268"/>
            <ac:picMk id="8" creationId="{E36E75BA-19DD-F623-2FE5-07757D89C013}"/>
          </ac:picMkLst>
        </pc:picChg>
        <pc:picChg chg="add mod">
          <ac:chgData name="Gaurav Vikash" userId="50b41a7eddfcac1d" providerId="LiveId" clId="{358F04AE-0000-134E-B1B7-39976817BF7A}" dt="2023-09-08T09:15:18.051" v="2303" actId="14100"/>
          <ac:picMkLst>
            <pc:docMk/>
            <pc:sldMk cId="2449365653" sldId="268"/>
            <ac:picMk id="9" creationId="{EC9F289B-331D-17A0-5904-E440D01DFD70}"/>
          </ac:picMkLst>
        </pc:picChg>
        <pc:picChg chg="add del">
          <ac:chgData name="Gaurav Vikash" userId="50b41a7eddfcac1d" providerId="LiveId" clId="{358F04AE-0000-134E-B1B7-39976817BF7A}" dt="2023-09-08T08:39:06.173" v="1592" actId="478"/>
          <ac:picMkLst>
            <pc:docMk/>
            <pc:sldMk cId="2449365653" sldId="268"/>
            <ac:picMk id="96" creationId="{00000000-0000-0000-0000-000000000000}"/>
          </ac:picMkLst>
        </pc:picChg>
      </pc:sldChg>
      <pc:sldChg chg="addSp delSp modSp add del mod modNotesTx">
        <pc:chgData name="Gaurav Vikash" userId="50b41a7eddfcac1d" providerId="LiveId" clId="{358F04AE-0000-134E-B1B7-39976817BF7A}" dt="2023-09-08T09:03:58.787" v="2158" actId="2696"/>
        <pc:sldMkLst>
          <pc:docMk/>
          <pc:sldMk cId="1386351790" sldId="269"/>
        </pc:sldMkLst>
        <pc:graphicFrameChg chg="add mod modGraphic">
          <ac:chgData name="Gaurav Vikash" userId="50b41a7eddfcac1d" providerId="LiveId" clId="{358F04AE-0000-134E-B1B7-39976817BF7A}" dt="2023-09-08T09:02:38.831" v="2145" actId="21"/>
          <ac:graphicFrameMkLst>
            <pc:docMk/>
            <pc:sldMk cId="1386351790" sldId="269"/>
            <ac:graphicFrameMk id="2" creationId="{5C1A13E0-9C39-631A-1DF4-3D1FBADAA7D0}"/>
          </ac:graphicFrameMkLst>
        </pc:graphicFrameChg>
        <pc:picChg chg="del">
          <ac:chgData name="Gaurav Vikash" userId="50b41a7eddfcac1d" providerId="LiveId" clId="{358F04AE-0000-134E-B1B7-39976817BF7A}" dt="2023-09-08T08:58:07.271" v="2042" actId="478"/>
          <ac:picMkLst>
            <pc:docMk/>
            <pc:sldMk cId="1386351790" sldId="269"/>
            <ac:picMk id="6" creationId="{517441A5-0C80-AB89-791A-81EE52FB3801}"/>
          </ac:picMkLst>
        </pc:picChg>
      </pc:sldChg>
      <pc:sldChg chg="modSp add mod ord modNotesTx">
        <pc:chgData name="Gaurav Vikash" userId="50b41a7eddfcac1d" providerId="LiveId" clId="{358F04AE-0000-134E-B1B7-39976817BF7A}" dt="2023-09-08T13:24:22.733" v="4328" actId="14734"/>
        <pc:sldMkLst>
          <pc:docMk/>
          <pc:sldMk cId="3082223831" sldId="270"/>
        </pc:sldMkLst>
        <pc:spChg chg="mod">
          <ac:chgData name="Gaurav Vikash" userId="50b41a7eddfcac1d" providerId="LiveId" clId="{358F04AE-0000-134E-B1B7-39976817BF7A}" dt="2023-09-08T13:00:01.266" v="3772" actId="115"/>
          <ac:spMkLst>
            <pc:docMk/>
            <pc:sldMk cId="3082223831" sldId="270"/>
            <ac:spMk id="4" creationId="{18AC81E2-BEA8-7E0D-882D-8336F690CF5F}"/>
          </ac:spMkLst>
        </pc:spChg>
        <pc:graphicFrameChg chg="mod modGraphic">
          <ac:chgData name="Gaurav Vikash" userId="50b41a7eddfcac1d" providerId="LiveId" clId="{358F04AE-0000-134E-B1B7-39976817BF7A}" dt="2023-09-08T13:24:22.733" v="4328" actId="14734"/>
          <ac:graphicFrameMkLst>
            <pc:docMk/>
            <pc:sldMk cId="3082223831" sldId="270"/>
            <ac:graphicFrameMk id="2" creationId="{5C1A13E0-9C39-631A-1DF4-3D1FBADAA7D0}"/>
          </ac:graphicFrameMkLst>
        </pc:graphicFrameChg>
      </pc:sldChg>
      <pc:sldChg chg="modSp add del mod ord">
        <pc:chgData name="Gaurav Vikash" userId="50b41a7eddfcac1d" providerId="LiveId" clId="{358F04AE-0000-134E-B1B7-39976817BF7A}" dt="2023-09-08T13:26:12.032" v="4372" actId="2696"/>
        <pc:sldMkLst>
          <pc:docMk/>
          <pc:sldMk cId="1443773631" sldId="271"/>
        </pc:sldMkLst>
        <pc:spChg chg="mod">
          <ac:chgData name="Gaurav Vikash" userId="50b41a7eddfcac1d" providerId="LiveId" clId="{358F04AE-0000-134E-B1B7-39976817BF7A}" dt="2023-09-08T13:00:18.189" v="3773" actId="115"/>
          <ac:spMkLst>
            <pc:docMk/>
            <pc:sldMk cId="1443773631" sldId="271"/>
            <ac:spMk id="4" creationId="{18AC81E2-BEA8-7E0D-882D-8336F690CF5F}"/>
          </ac:spMkLst>
        </pc:spChg>
        <pc:graphicFrameChg chg="mod modGraphic">
          <ac:chgData name="Gaurav Vikash" userId="50b41a7eddfcac1d" providerId="LiveId" clId="{358F04AE-0000-134E-B1B7-39976817BF7A}" dt="2023-09-08T13:25:45.155" v="4360" actId="21"/>
          <ac:graphicFrameMkLst>
            <pc:docMk/>
            <pc:sldMk cId="1443773631" sldId="271"/>
            <ac:graphicFrameMk id="2" creationId="{5C1A13E0-9C39-631A-1DF4-3D1FBADAA7D0}"/>
          </ac:graphicFrameMkLst>
        </pc:graphicFrameChg>
      </pc:sldChg>
      <pc:sldChg chg="modSp add del mod">
        <pc:chgData name="Gaurav Vikash" userId="50b41a7eddfcac1d" providerId="LiveId" clId="{358F04AE-0000-134E-B1B7-39976817BF7A}" dt="2023-09-08T09:03:50.779" v="2156" actId="2696"/>
        <pc:sldMkLst>
          <pc:docMk/>
          <pc:sldMk cId="4199810400" sldId="271"/>
        </pc:sldMkLst>
        <pc:graphicFrameChg chg="mod modGraphic">
          <ac:chgData name="Gaurav Vikash" userId="50b41a7eddfcac1d" providerId="LiveId" clId="{358F04AE-0000-134E-B1B7-39976817BF7A}" dt="2023-09-08T09:03:41.691" v="2154" actId="21"/>
          <ac:graphicFrameMkLst>
            <pc:docMk/>
            <pc:sldMk cId="4199810400" sldId="271"/>
            <ac:graphicFrameMk id="2" creationId="{5C1A13E0-9C39-631A-1DF4-3D1FBADAA7D0}"/>
          </ac:graphicFrameMkLst>
        </pc:graphicFrameChg>
      </pc:sldChg>
      <pc:sldChg chg="delSp add del mod">
        <pc:chgData name="Gaurav Vikash" userId="50b41a7eddfcac1d" providerId="LiveId" clId="{358F04AE-0000-134E-B1B7-39976817BF7A}" dt="2023-09-08T13:27:34.853" v="4381" actId="2696"/>
        <pc:sldMkLst>
          <pc:docMk/>
          <pc:sldMk cId="466720856" sldId="272"/>
        </pc:sldMkLst>
        <pc:spChg chg="del">
          <ac:chgData name="Gaurav Vikash" userId="50b41a7eddfcac1d" providerId="LiveId" clId="{358F04AE-0000-134E-B1B7-39976817BF7A}" dt="2023-09-08T11:32:03.559" v="2512" actId="478"/>
          <ac:spMkLst>
            <pc:docMk/>
            <pc:sldMk cId="466720856" sldId="272"/>
            <ac:spMk id="3" creationId="{81CB31C1-DDA5-2DC7-22D8-4DEC14F0B364}"/>
          </ac:spMkLst>
        </pc:spChg>
      </pc:sldChg>
      <pc:sldChg chg="modSp add del mod">
        <pc:chgData name="Gaurav Vikash" userId="50b41a7eddfcac1d" providerId="LiveId" clId="{358F04AE-0000-134E-B1B7-39976817BF7A}" dt="2023-09-08T13:27:37.584" v="4383" actId="2696"/>
        <pc:sldMkLst>
          <pc:docMk/>
          <pc:sldMk cId="46900225" sldId="273"/>
        </pc:sldMkLst>
        <pc:spChg chg="mod">
          <ac:chgData name="Gaurav Vikash" userId="50b41a7eddfcac1d" providerId="LiveId" clId="{358F04AE-0000-134E-B1B7-39976817BF7A}" dt="2023-09-08T09:19:43.314" v="2318" actId="20577"/>
          <ac:spMkLst>
            <pc:docMk/>
            <pc:sldMk cId="46900225" sldId="273"/>
            <ac:spMk id="99" creationId="{00000000-0000-0000-0000-000000000000}"/>
          </ac:spMkLst>
        </pc:spChg>
      </pc:sldChg>
      <pc:sldChg chg="add del">
        <pc:chgData name="Gaurav Vikash" userId="50b41a7eddfcac1d" providerId="LiveId" clId="{358F04AE-0000-134E-B1B7-39976817BF7A}" dt="2023-09-08T13:27:35.909" v="4382" actId="2696"/>
        <pc:sldMkLst>
          <pc:docMk/>
          <pc:sldMk cId="3886113859" sldId="274"/>
        </pc:sldMkLst>
      </pc:sldChg>
      <pc:sldChg chg="addSp delSp modSp add del mod setBg delDesignElem">
        <pc:chgData name="Gaurav Vikash" userId="50b41a7eddfcac1d" providerId="LiveId" clId="{358F04AE-0000-134E-B1B7-39976817BF7A}" dt="2023-09-08T09:22:21.446" v="2350" actId="2696"/>
        <pc:sldMkLst>
          <pc:docMk/>
          <pc:sldMk cId="2739561428" sldId="293"/>
        </pc:sldMkLst>
        <pc:spChg chg="del mod">
          <ac:chgData name="Gaurav Vikash" userId="50b41a7eddfcac1d" providerId="LiveId" clId="{358F04AE-0000-134E-B1B7-39976817BF7A}" dt="2023-09-08T09:20:07.994" v="2326" actId="478"/>
          <ac:spMkLst>
            <pc:docMk/>
            <pc:sldMk cId="2739561428" sldId="293"/>
            <ac:spMk id="3" creationId="{81D36068-3378-BAD5-4DFE-66B284C2ACDE}"/>
          </ac:spMkLst>
        </pc:spChg>
        <pc:spChg chg="add del">
          <ac:chgData name="Gaurav Vikash" userId="50b41a7eddfcac1d" providerId="LiveId" clId="{358F04AE-0000-134E-B1B7-39976817BF7A}" dt="2023-09-08T09:20:02.769" v="2324"/>
          <ac:spMkLst>
            <pc:docMk/>
            <pc:sldMk cId="2739561428" sldId="293"/>
            <ac:spMk id="2055" creationId="{0671A8AE-40A1-4631-A6B8-581AFF065482}"/>
          </ac:spMkLst>
        </pc:spChg>
        <pc:spChg chg="add del">
          <ac:chgData name="Gaurav Vikash" userId="50b41a7eddfcac1d" providerId="LiveId" clId="{358F04AE-0000-134E-B1B7-39976817BF7A}" dt="2023-09-08T09:20:02.769" v="2324"/>
          <ac:spMkLst>
            <pc:docMk/>
            <pc:sldMk cId="2739561428" sldId="293"/>
            <ac:spMk id="2057" creationId="{AB58EF07-17C2-48CF-ABB0-EEF1F17CB8F0}"/>
          </ac:spMkLst>
        </pc:spChg>
        <pc:spChg chg="add del">
          <ac:chgData name="Gaurav Vikash" userId="50b41a7eddfcac1d" providerId="LiveId" clId="{358F04AE-0000-134E-B1B7-39976817BF7A}" dt="2023-09-08T09:20:02.769" v="2324"/>
          <ac:spMkLst>
            <pc:docMk/>
            <pc:sldMk cId="2739561428" sldId="293"/>
            <ac:spMk id="2059" creationId="{AF2F604E-43BE-4DC3-B983-E071523364F8}"/>
          </ac:spMkLst>
        </pc:spChg>
        <pc:spChg chg="add del">
          <ac:chgData name="Gaurav Vikash" userId="50b41a7eddfcac1d" providerId="LiveId" clId="{358F04AE-0000-134E-B1B7-39976817BF7A}" dt="2023-09-08T09:20:02.769" v="2324"/>
          <ac:spMkLst>
            <pc:docMk/>
            <pc:sldMk cId="2739561428" sldId="293"/>
            <ac:spMk id="2061" creationId="{08C9B587-E65E-4B52-B37C-ABEBB6E87928}"/>
          </ac:spMkLst>
        </pc:spChg>
        <pc:picChg chg="add del mod">
          <ac:chgData name="Gaurav Vikash" userId="50b41a7eddfcac1d" providerId="LiveId" clId="{358F04AE-0000-134E-B1B7-39976817BF7A}" dt="2023-09-08T09:20:39.227" v="2330" actId="478"/>
          <ac:picMkLst>
            <pc:docMk/>
            <pc:sldMk cId="2739561428" sldId="293"/>
            <ac:picMk id="4" creationId="{B1422F2E-6D2E-91FA-1E89-C7583FEF3E52}"/>
          </ac:picMkLst>
        </pc:picChg>
        <pc:picChg chg="add del mod">
          <ac:chgData name="Gaurav Vikash" userId="50b41a7eddfcac1d" providerId="LiveId" clId="{358F04AE-0000-134E-B1B7-39976817BF7A}" dt="2023-09-08T09:20:37.263" v="2329" actId="478"/>
          <ac:picMkLst>
            <pc:docMk/>
            <pc:sldMk cId="2739561428" sldId="293"/>
            <ac:picMk id="5" creationId="{A68ED461-728F-DA49-0988-3FE249ADF7F8}"/>
          </ac:picMkLst>
        </pc:picChg>
        <pc:picChg chg="add del">
          <ac:chgData name="Gaurav Vikash" userId="50b41a7eddfcac1d" providerId="LiveId" clId="{358F04AE-0000-134E-B1B7-39976817BF7A}" dt="2023-09-08T09:21:09.778" v="2336" actId="478"/>
          <ac:picMkLst>
            <pc:docMk/>
            <pc:sldMk cId="2739561428" sldId="293"/>
            <ac:picMk id="2050" creationId="{BD8909D9-C061-AED2-DABE-10A2DB04E202}"/>
          </ac:picMkLst>
        </pc:picChg>
      </pc:sldChg>
      <pc:sldChg chg="addSp delSp modSp add mod setBg delDesignElem">
        <pc:chgData name="Gaurav Vikash" userId="50b41a7eddfcac1d" providerId="LiveId" clId="{358F04AE-0000-134E-B1B7-39976817BF7A}" dt="2023-09-08T09:24:07.945" v="2462" actId="14100"/>
        <pc:sldMkLst>
          <pc:docMk/>
          <pc:sldMk cId="4259362303" sldId="294"/>
        </pc:sldMkLst>
        <pc:spChg chg="add mod">
          <ac:chgData name="Gaurav Vikash" userId="50b41a7eddfcac1d" providerId="LiveId" clId="{358F04AE-0000-134E-B1B7-39976817BF7A}" dt="2023-09-08T09:24:07.945" v="2462" actId="14100"/>
          <ac:spMkLst>
            <pc:docMk/>
            <pc:sldMk cId="4259362303" sldId="294"/>
            <ac:spMk id="7" creationId="{6ABE5F79-1CDE-C539-F2CD-1BDFA6260D58}"/>
          </ac:spMkLst>
        </pc:spChg>
        <pc:spChg chg="del mod">
          <ac:chgData name="Gaurav Vikash" userId="50b41a7eddfcac1d" providerId="LiveId" clId="{358F04AE-0000-134E-B1B7-39976817BF7A}" dt="2023-09-08T09:22:38.339" v="2365" actId="478"/>
          <ac:spMkLst>
            <pc:docMk/>
            <pc:sldMk cId="4259362303" sldId="294"/>
            <ac:spMk id="99" creationId="{00000000-0000-0000-0000-000000000000}"/>
          </ac:spMkLst>
        </pc:spChg>
        <pc:spChg chg="add del">
          <ac:chgData name="Gaurav Vikash" userId="50b41a7eddfcac1d" providerId="LiveId" clId="{358F04AE-0000-134E-B1B7-39976817BF7A}" dt="2023-09-08T09:22:11.156" v="2348" actId="26606"/>
          <ac:spMkLst>
            <pc:docMk/>
            <pc:sldMk cId="4259362303" sldId="294"/>
            <ac:spMk id="101" creationId="{C0763A76-9F1C-4FC5-82B7-DD475DA461B2}"/>
          </ac:spMkLst>
        </pc:spChg>
        <pc:spChg chg="add del">
          <ac:chgData name="Gaurav Vikash" userId="50b41a7eddfcac1d" providerId="LiveId" clId="{358F04AE-0000-134E-B1B7-39976817BF7A}" dt="2023-09-08T09:22:11.156" v="2348" actId="26606"/>
          <ac:spMkLst>
            <pc:docMk/>
            <pc:sldMk cId="4259362303" sldId="294"/>
            <ac:spMk id="102" creationId="{E81BF4F6-F2CF-4984-9D14-D6966D92F99F}"/>
          </ac:spMkLst>
        </pc:spChg>
        <pc:spChg chg="del">
          <ac:chgData name="Gaurav Vikash" userId="50b41a7eddfcac1d" providerId="LiveId" clId="{358F04AE-0000-134E-B1B7-39976817BF7A}" dt="2023-09-08T09:20:55.391" v="2332"/>
          <ac:spMkLst>
            <pc:docMk/>
            <pc:sldMk cId="4259362303" sldId="294"/>
            <ac:spMk id="104" creationId="{8FC9BE17-9A7B-462D-AE50-3D8777387304}"/>
          </ac:spMkLst>
        </pc:spChg>
        <pc:spChg chg="del">
          <ac:chgData name="Gaurav Vikash" userId="50b41a7eddfcac1d" providerId="LiveId" clId="{358F04AE-0000-134E-B1B7-39976817BF7A}" dt="2023-09-08T09:20:55.391" v="2332"/>
          <ac:spMkLst>
            <pc:docMk/>
            <pc:sldMk cId="4259362303" sldId="294"/>
            <ac:spMk id="106" creationId="{3EBE8569-6AEC-4B8C-8D53-2DE337CDBA65}"/>
          </ac:spMkLst>
        </pc:spChg>
        <pc:spChg chg="del">
          <ac:chgData name="Gaurav Vikash" userId="50b41a7eddfcac1d" providerId="LiveId" clId="{358F04AE-0000-134E-B1B7-39976817BF7A}" dt="2023-09-08T09:20:55.391" v="2332"/>
          <ac:spMkLst>
            <pc:docMk/>
            <pc:sldMk cId="4259362303" sldId="294"/>
            <ac:spMk id="108" creationId="{55D4142C-5077-457F-A6AD-3FECFDB39685}"/>
          </ac:spMkLst>
        </pc:spChg>
        <pc:spChg chg="del">
          <ac:chgData name="Gaurav Vikash" userId="50b41a7eddfcac1d" providerId="LiveId" clId="{358F04AE-0000-134E-B1B7-39976817BF7A}" dt="2023-09-08T09:20:55.391" v="2332"/>
          <ac:spMkLst>
            <pc:docMk/>
            <pc:sldMk cId="4259362303" sldId="294"/>
            <ac:spMk id="110" creationId="{7A5F0580-5EE9-419F-96EE-B6529EF6E7D0}"/>
          </ac:spMkLst>
        </pc:spChg>
        <pc:picChg chg="add mod">
          <ac:chgData name="Gaurav Vikash" userId="50b41a7eddfcac1d" providerId="LiveId" clId="{358F04AE-0000-134E-B1B7-39976817BF7A}" dt="2023-09-08T09:22:11.159" v="2349" actId="26606"/>
          <ac:picMkLst>
            <pc:docMk/>
            <pc:sldMk cId="4259362303" sldId="294"/>
            <ac:picMk id="2" creationId="{C2FE3170-BDA7-DCA5-92B6-55E206D5383C}"/>
          </ac:picMkLst>
        </pc:picChg>
        <pc:picChg chg="del">
          <ac:chgData name="Gaurav Vikash" userId="50b41a7eddfcac1d" providerId="LiveId" clId="{358F04AE-0000-134E-B1B7-39976817BF7A}" dt="2023-09-08T09:21:39.203" v="2337" actId="478"/>
          <ac:picMkLst>
            <pc:docMk/>
            <pc:sldMk cId="4259362303" sldId="294"/>
            <ac:picMk id="3" creationId="{6E8E5678-92AC-4151-1BBC-27ADB7D5C864}"/>
          </ac:picMkLst>
        </pc:picChg>
        <pc:picChg chg="del">
          <ac:chgData name="Gaurav Vikash" userId="50b41a7eddfcac1d" providerId="LiveId" clId="{358F04AE-0000-134E-B1B7-39976817BF7A}" dt="2023-09-08T09:21:01.974" v="2333" actId="478"/>
          <ac:picMkLst>
            <pc:docMk/>
            <pc:sldMk cId="4259362303" sldId="294"/>
            <ac:picMk id="4" creationId="{8426B640-62CD-4EA9-DB30-53EFF580F6DF}"/>
          </ac:picMkLst>
        </pc:picChg>
        <pc:picChg chg="add mod">
          <ac:chgData name="Gaurav Vikash" userId="50b41a7eddfcac1d" providerId="LiveId" clId="{358F04AE-0000-134E-B1B7-39976817BF7A}" dt="2023-09-08T09:22:26.700" v="2363"/>
          <ac:picMkLst>
            <pc:docMk/>
            <pc:sldMk cId="4259362303" sldId="294"/>
            <ac:picMk id="5" creationId="{DEB053C7-13EE-8AEE-BD1C-197A26226544}"/>
          </ac:picMkLst>
        </pc:picChg>
        <pc:picChg chg="add mod">
          <ac:chgData name="Gaurav Vikash" userId="50b41a7eddfcac1d" providerId="LiveId" clId="{358F04AE-0000-134E-B1B7-39976817BF7A}" dt="2023-09-08T09:22:33.883" v="2364"/>
          <ac:picMkLst>
            <pc:docMk/>
            <pc:sldMk cId="4259362303" sldId="294"/>
            <ac:picMk id="6" creationId="{CE6FED8C-75CE-F6E8-AE9E-A1BACD2D5602}"/>
          </ac:picMkLst>
        </pc:picChg>
        <pc:picChg chg="del">
          <ac:chgData name="Gaurav Vikash" userId="50b41a7eddfcac1d" providerId="LiveId" clId="{358F04AE-0000-134E-B1B7-39976817BF7A}" dt="2023-09-08T09:21:03.909" v="2334" actId="478"/>
          <ac:picMkLst>
            <pc:docMk/>
            <pc:sldMk cId="4259362303" sldId="294"/>
            <ac:picMk id="97" creationId="{00000000-0000-0000-0000-000000000000}"/>
          </ac:picMkLst>
        </pc:picChg>
        <pc:cxnChg chg="add">
          <ac:chgData name="Gaurav Vikash" userId="50b41a7eddfcac1d" providerId="LiveId" clId="{358F04AE-0000-134E-B1B7-39976817BF7A}" dt="2023-09-08T09:22:11.159" v="2349" actId="26606"/>
          <ac:cxnSpMkLst>
            <pc:docMk/>
            <pc:sldMk cId="4259362303" sldId="294"/>
            <ac:cxnSpMk id="105" creationId="{1503BFE4-729B-D9D0-C17B-501E6AF1127A}"/>
          </ac:cxnSpMkLst>
        </pc:cxnChg>
      </pc:sldChg>
      <pc:sldChg chg="modSp add mod ord modNotesTx">
        <pc:chgData name="Gaurav Vikash" userId="50b41a7eddfcac1d" providerId="LiveId" clId="{358F04AE-0000-134E-B1B7-39976817BF7A}" dt="2023-09-10T08:18:05.476" v="5245" actId="12"/>
        <pc:sldMkLst>
          <pc:docMk/>
          <pc:sldMk cId="4070633057" sldId="295"/>
        </pc:sldMkLst>
        <pc:spChg chg="mod">
          <ac:chgData name="Gaurav Vikash" userId="50b41a7eddfcac1d" providerId="LiveId" clId="{358F04AE-0000-134E-B1B7-39976817BF7A}" dt="2023-09-10T08:18:05.476" v="5245" actId="12"/>
          <ac:spMkLst>
            <pc:docMk/>
            <pc:sldMk cId="4070633057" sldId="295"/>
            <ac:spMk id="98" creationId="{00000000-0000-0000-0000-000000000000}"/>
          </ac:spMkLst>
        </pc:spChg>
        <pc:spChg chg="mod">
          <ac:chgData name="Gaurav Vikash" userId="50b41a7eddfcac1d" providerId="LiveId" clId="{358F04AE-0000-134E-B1B7-39976817BF7A}" dt="2023-09-08T12:38:02.474" v="3408" actId="115"/>
          <ac:spMkLst>
            <pc:docMk/>
            <pc:sldMk cId="4070633057" sldId="295"/>
            <ac:spMk id="99" creationId="{00000000-0000-0000-0000-000000000000}"/>
          </ac:spMkLst>
        </pc:spChg>
      </pc:sldChg>
      <pc:sldChg chg="addSp delSp modSp add mod ord modNotesTx">
        <pc:chgData name="Gaurav Vikash" userId="50b41a7eddfcac1d" providerId="LiveId" clId="{358F04AE-0000-134E-B1B7-39976817BF7A}" dt="2023-09-10T08:08:05.197" v="5161" actId="20577"/>
        <pc:sldMkLst>
          <pc:docMk/>
          <pc:sldMk cId="3748471399" sldId="296"/>
        </pc:sldMkLst>
        <pc:spChg chg="del">
          <ac:chgData name="Gaurav Vikash" userId="50b41a7eddfcac1d" providerId="LiveId" clId="{358F04AE-0000-134E-B1B7-39976817BF7A}" dt="2023-09-08T11:32:13.061" v="2514" actId="478"/>
          <ac:spMkLst>
            <pc:docMk/>
            <pc:sldMk cId="3748471399" sldId="296"/>
            <ac:spMk id="98" creationId="{00000000-0000-0000-0000-000000000000}"/>
          </ac:spMkLst>
        </pc:spChg>
        <pc:spChg chg="mod">
          <ac:chgData name="Gaurav Vikash" userId="50b41a7eddfcac1d" providerId="LiveId" clId="{358F04AE-0000-134E-B1B7-39976817BF7A}" dt="2023-09-08T12:38:15.734" v="3409" actId="115"/>
          <ac:spMkLst>
            <pc:docMk/>
            <pc:sldMk cId="3748471399" sldId="296"/>
            <ac:spMk id="99" creationId="{00000000-0000-0000-0000-000000000000}"/>
          </ac:spMkLst>
        </pc:spChg>
        <pc:picChg chg="add mod">
          <ac:chgData name="Gaurav Vikash" userId="50b41a7eddfcac1d" providerId="LiveId" clId="{358F04AE-0000-134E-B1B7-39976817BF7A}" dt="2023-09-08T11:33:21.806" v="2519" actId="14100"/>
          <ac:picMkLst>
            <pc:docMk/>
            <pc:sldMk cId="3748471399" sldId="296"/>
            <ac:picMk id="2" creationId="{C9CE903F-F0FB-160F-6DBB-403F7DA7CBA9}"/>
          </ac:picMkLst>
        </pc:picChg>
      </pc:sldChg>
      <pc:sldChg chg="addSp delSp modSp add mod setBg setClrOvrMap delDesignElem">
        <pc:chgData name="Gaurav Vikash" userId="50b41a7eddfcac1d" providerId="LiveId" clId="{358F04AE-0000-134E-B1B7-39976817BF7A}" dt="2023-09-15T02:49:52.692" v="7218" actId="20577"/>
        <pc:sldMkLst>
          <pc:docMk/>
          <pc:sldMk cId="1074921294" sldId="297"/>
        </pc:sldMkLst>
        <pc:spChg chg="add mod">
          <ac:chgData name="Gaurav Vikash" userId="50b41a7eddfcac1d" providerId="LiveId" clId="{358F04AE-0000-134E-B1B7-39976817BF7A}" dt="2023-09-15T02:49:52.692" v="7218" actId="20577"/>
          <ac:spMkLst>
            <pc:docMk/>
            <pc:sldMk cId="1074921294" sldId="297"/>
            <ac:spMk id="4" creationId="{F7B80922-C00F-CA09-4FB4-1CEC9BCE0D38}"/>
          </ac:spMkLst>
        </pc:spChg>
        <pc:spChg chg="del mod ord">
          <ac:chgData name="Gaurav Vikash" userId="50b41a7eddfcac1d" providerId="LiveId" clId="{358F04AE-0000-134E-B1B7-39976817BF7A}" dt="2023-09-08T11:39:26.076" v="2750" actId="478"/>
          <ac:spMkLst>
            <pc:docMk/>
            <pc:sldMk cId="1074921294" sldId="297"/>
            <ac:spMk id="7" creationId="{6ABE5F79-1CDE-C539-F2CD-1BDFA6260D58}"/>
          </ac:spMkLst>
        </pc:spChg>
        <pc:spChg chg="add">
          <ac:chgData name="Gaurav Vikash" userId="50b41a7eddfcac1d" providerId="LiveId" clId="{358F04AE-0000-134E-B1B7-39976817BF7A}" dt="2023-09-08T11:39:08.697" v="2749" actId="26606"/>
          <ac:spMkLst>
            <pc:docMk/>
            <pc:sldMk cId="1074921294" sldId="297"/>
            <ac:spMk id="12" creationId="{E91DC736-0EF8-4F87-9146-EBF1D2EE4D3D}"/>
          </ac:spMkLst>
        </pc:spChg>
        <pc:spChg chg="add">
          <ac:chgData name="Gaurav Vikash" userId="50b41a7eddfcac1d" providerId="LiveId" clId="{358F04AE-0000-134E-B1B7-39976817BF7A}" dt="2023-09-08T11:39:08.697" v="2749" actId="26606"/>
          <ac:spMkLst>
            <pc:docMk/>
            <pc:sldMk cId="1074921294" sldId="297"/>
            <ac:spMk id="14" creationId="{097CD68E-23E3-4007-8847-CD0944C4F7BE}"/>
          </ac:spMkLst>
        </pc:spChg>
        <pc:spChg chg="add">
          <ac:chgData name="Gaurav Vikash" userId="50b41a7eddfcac1d" providerId="LiveId" clId="{358F04AE-0000-134E-B1B7-39976817BF7A}" dt="2023-09-08T11:39:08.697" v="2749" actId="26606"/>
          <ac:spMkLst>
            <pc:docMk/>
            <pc:sldMk cId="1074921294" sldId="297"/>
            <ac:spMk id="16" creationId="{AF2F604E-43BE-4DC3-B983-E071523364F8}"/>
          </ac:spMkLst>
        </pc:spChg>
        <pc:spChg chg="add">
          <ac:chgData name="Gaurav Vikash" userId="50b41a7eddfcac1d" providerId="LiveId" clId="{358F04AE-0000-134E-B1B7-39976817BF7A}" dt="2023-09-08T11:39:08.697" v="2749" actId="26606"/>
          <ac:spMkLst>
            <pc:docMk/>
            <pc:sldMk cId="1074921294" sldId="297"/>
            <ac:spMk id="18" creationId="{08C9B587-E65E-4B52-B37C-ABEBB6E87928}"/>
          </ac:spMkLst>
        </pc:spChg>
        <pc:picChg chg="del">
          <ac:chgData name="Gaurav Vikash" userId="50b41a7eddfcac1d" providerId="LiveId" clId="{358F04AE-0000-134E-B1B7-39976817BF7A}" dt="2023-09-08T11:38:37.467" v="2743" actId="478"/>
          <ac:picMkLst>
            <pc:docMk/>
            <pc:sldMk cId="1074921294" sldId="297"/>
            <ac:picMk id="2" creationId="{C2FE3170-BDA7-DCA5-92B6-55E206D5383C}"/>
          </ac:picMkLst>
        </pc:picChg>
        <pc:picChg chg="add mod">
          <ac:chgData name="Gaurav Vikash" userId="50b41a7eddfcac1d" providerId="LiveId" clId="{358F04AE-0000-134E-B1B7-39976817BF7A}" dt="2023-09-08T11:40:29.972" v="2766" actId="1076"/>
          <ac:picMkLst>
            <pc:docMk/>
            <pc:sldMk cId="1074921294" sldId="297"/>
            <ac:picMk id="3" creationId="{998158DC-5BF4-2726-1D32-9CC0D66E4551}"/>
          </ac:picMkLst>
        </pc:picChg>
        <pc:picChg chg="del">
          <ac:chgData name="Gaurav Vikash" userId="50b41a7eddfcac1d" providerId="LiveId" clId="{358F04AE-0000-134E-B1B7-39976817BF7A}" dt="2023-09-08T11:38:57.366" v="2747" actId="478"/>
          <ac:picMkLst>
            <pc:docMk/>
            <pc:sldMk cId="1074921294" sldId="297"/>
            <ac:picMk id="5" creationId="{DEB053C7-13EE-8AEE-BD1C-197A26226544}"/>
          </ac:picMkLst>
        </pc:picChg>
        <pc:picChg chg="del">
          <ac:chgData name="Gaurav Vikash" userId="50b41a7eddfcac1d" providerId="LiveId" clId="{358F04AE-0000-134E-B1B7-39976817BF7A}" dt="2023-09-08T11:38:58.791" v="2748" actId="478"/>
          <ac:picMkLst>
            <pc:docMk/>
            <pc:sldMk cId="1074921294" sldId="297"/>
            <ac:picMk id="6" creationId="{CE6FED8C-75CE-F6E8-AE9E-A1BACD2D5602}"/>
          </ac:picMkLst>
        </pc:picChg>
        <pc:picChg chg="add mod">
          <ac:chgData name="Gaurav Vikash" userId="50b41a7eddfcac1d" providerId="LiveId" clId="{358F04AE-0000-134E-B1B7-39976817BF7A}" dt="2023-09-08T11:40:06.763" v="2764" actId="166"/>
          <ac:picMkLst>
            <pc:docMk/>
            <pc:sldMk cId="1074921294" sldId="297"/>
            <ac:picMk id="8" creationId="{D811E408-7089-D393-862B-57D4B8E05BDE}"/>
          </ac:picMkLst>
        </pc:picChg>
        <pc:picChg chg="add mod">
          <ac:chgData name="Gaurav Vikash" userId="50b41a7eddfcac1d" providerId="LiveId" clId="{358F04AE-0000-134E-B1B7-39976817BF7A}" dt="2023-09-08T11:39:48.293" v="2762"/>
          <ac:picMkLst>
            <pc:docMk/>
            <pc:sldMk cId="1074921294" sldId="297"/>
            <ac:picMk id="9" creationId="{91F1712A-47FB-0BE5-3EEC-4489788DCBF2}"/>
          </ac:picMkLst>
        </pc:picChg>
        <pc:cxnChg chg="del">
          <ac:chgData name="Gaurav Vikash" userId="50b41a7eddfcac1d" providerId="LiveId" clId="{358F04AE-0000-134E-B1B7-39976817BF7A}" dt="2023-09-08T11:38:28.105" v="2733"/>
          <ac:cxnSpMkLst>
            <pc:docMk/>
            <pc:sldMk cId="1074921294" sldId="297"/>
            <ac:cxnSpMk id="105" creationId="{1503BFE4-729B-D9D0-C17B-501E6AF1127A}"/>
          </ac:cxnSpMkLst>
        </pc:cxnChg>
      </pc:sldChg>
      <pc:sldChg chg="addSp delSp modSp add mod ord modNotesTx">
        <pc:chgData name="Gaurav Vikash" userId="50b41a7eddfcac1d" providerId="LiveId" clId="{358F04AE-0000-134E-B1B7-39976817BF7A}" dt="2023-09-15T08:42:41.446" v="7871" actId="1076"/>
        <pc:sldMkLst>
          <pc:docMk/>
          <pc:sldMk cId="914953173" sldId="298"/>
        </pc:sldMkLst>
        <pc:spChg chg="mod">
          <ac:chgData name="Gaurav Vikash" userId="50b41a7eddfcac1d" providerId="LiveId" clId="{358F04AE-0000-134E-B1B7-39976817BF7A}" dt="2023-09-15T02:49:35.570" v="7198" actId="20577"/>
          <ac:spMkLst>
            <pc:docMk/>
            <pc:sldMk cId="914953173" sldId="298"/>
            <ac:spMk id="99" creationId="{00000000-0000-0000-0000-000000000000}"/>
          </ac:spMkLst>
        </pc:spChg>
        <pc:picChg chg="del">
          <ac:chgData name="Gaurav Vikash" userId="50b41a7eddfcac1d" providerId="LiveId" clId="{358F04AE-0000-134E-B1B7-39976817BF7A}" dt="2023-09-08T11:42:50.791" v="2799" actId="478"/>
          <ac:picMkLst>
            <pc:docMk/>
            <pc:sldMk cId="914953173" sldId="298"/>
            <ac:picMk id="2" creationId="{C9CE903F-F0FB-160F-6DBB-403F7DA7CBA9}"/>
          </ac:picMkLst>
        </pc:picChg>
        <pc:picChg chg="add mod">
          <ac:chgData name="Gaurav Vikash" userId="50b41a7eddfcac1d" providerId="LiveId" clId="{358F04AE-0000-134E-B1B7-39976817BF7A}" dt="2023-09-15T08:42:41.446" v="7871" actId="1076"/>
          <ac:picMkLst>
            <pc:docMk/>
            <pc:sldMk cId="914953173" sldId="298"/>
            <ac:picMk id="2" creationId="{F0BD7FD5-02CC-6ACB-4698-5E515CF93C6D}"/>
          </ac:picMkLst>
        </pc:picChg>
        <pc:picChg chg="add del mod">
          <ac:chgData name="Gaurav Vikash" userId="50b41a7eddfcac1d" providerId="LiveId" clId="{358F04AE-0000-134E-B1B7-39976817BF7A}" dt="2023-09-08T13:11:46.221" v="3879" actId="478"/>
          <ac:picMkLst>
            <pc:docMk/>
            <pc:sldMk cId="914953173" sldId="298"/>
            <ac:picMk id="3" creationId="{5369521B-516B-2B0E-6443-EA3226233248}"/>
          </ac:picMkLst>
        </pc:picChg>
        <pc:picChg chg="add del mod">
          <ac:chgData name="Gaurav Vikash" userId="50b41a7eddfcac1d" providerId="LiveId" clId="{358F04AE-0000-134E-B1B7-39976817BF7A}" dt="2023-09-15T08:41:58.507" v="7863" actId="478"/>
          <ac:picMkLst>
            <pc:docMk/>
            <pc:sldMk cId="914953173" sldId="298"/>
            <ac:picMk id="4" creationId="{4FE75506-EFBF-A452-0D3A-0A6D1537F042}"/>
          </ac:picMkLst>
        </pc:picChg>
        <pc:picChg chg="add del mod">
          <ac:chgData name="Gaurav Vikash" userId="50b41a7eddfcac1d" providerId="LiveId" clId="{358F04AE-0000-134E-B1B7-39976817BF7A}" dt="2023-09-15T08:42:25.892" v="7869"/>
          <ac:picMkLst>
            <pc:docMk/>
            <pc:sldMk cId="914953173" sldId="298"/>
            <ac:picMk id="10242" creationId="{ED0C6117-EF6C-8F6E-39C3-D7B974F79782}"/>
          </ac:picMkLst>
        </pc:picChg>
      </pc:sldChg>
      <pc:sldChg chg="addSp delSp modSp add mod modNotesTx">
        <pc:chgData name="Gaurav Vikash" userId="50b41a7eddfcac1d" providerId="LiveId" clId="{358F04AE-0000-134E-B1B7-39976817BF7A}" dt="2023-09-15T02:49:39.161" v="7203" actId="20577"/>
        <pc:sldMkLst>
          <pc:docMk/>
          <pc:sldMk cId="3883500923" sldId="299"/>
        </pc:sldMkLst>
        <pc:spChg chg="mod">
          <ac:chgData name="Gaurav Vikash" userId="50b41a7eddfcac1d" providerId="LiveId" clId="{358F04AE-0000-134E-B1B7-39976817BF7A}" dt="2023-09-15T02:49:39.161" v="7203" actId="20577"/>
          <ac:spMkLst>
            <pc:docMk/>
            <pc:sldMk cId="3883500923" sldId="299"/>
            <ac:spMk id="99" creationId="{00000000-0000-0000-0000-000000000000}"/>
          </ac:spMkLst>
        </pc:spChg>
        <pc:picChg chg="add mod">
          <ac:chgData name="Gaurav Vikash" userId="50b41a7eddfcac1d" providerId="LiveId" clId="{358F04AE-0000-134E-B1B7-39976817BF7A}" dt="2023-09-08T11:44:38.418" v="2817" actId="14100"/>
          <ac:picMkLst>
            <pc:docMk/>
            <pc:sldMk cId="3883500923" sldId="299"/>
            <ac:picMk id="2" creationId="{530544E3-DDD0-3BC6-5997-95C960B528F2}"/>
          </ac:picMkLst>
        </pc:picChg>
        <pc:picChg chg="del">
          <ac:chgData name="Gaurav Vikash" userId="50b41a7eddfcac1d" providerId="LiveId" clId="{358F04AE-0000-134E-B1B7-39976817BF7A}" dt="2023-09-08T11:43:36.480" v="2814" actId="478"/>
          <ac:picMkLst>
            <pc:docMk/>
            <pc:sldMk cId="3883500923" sldId="299"/>
            <ac:picMk id="3" creationId="{5369521B-516B-2B0E-6443-EA3226233248}"/>
          </ac:picMkLst>
        </pc:picChg>
      </pc:sldChg>
      <pc:sldChg chg="addSp modSp add mod">
        <pc:chgData name="Gaurav Vikash" userId="50b41a7eddfcac1d" providerId="LiveId" clId="{358F04AE-0000-134E-B1B7-39976817BF7A}" dt="2023-09-10T08:06:46.860" v="5111" actId="20577"/>
        <pc:sldMkLst>
          <pc:docMk/>
          <pc:sldMk cId="2642694220" sldId="300"/>
        </pc:sldMkLst>
        <pc:spChg chg="mod">
          <ac:chgData name="Gaurav Vikash" userId="50b41a7eddfcac1d" providerId="LiveId" clId="{358F04AE-0000-134E-B1B7-39976817BF7A}" dt="2023-09-10T08:06:46.860" v="5111" actId="20577"/>
          <ac:spMkLst>
            <pc:docMk/>
            <pc:sldMk cId="2642694220" sldId="300"/>
            <ac:spMk id="98" creationId="{00000000-0000-0000-0000-000000000000}"/>
          </ac:spMkLst>
        </pc:spChg>
        <pc:spChg chg="mod">
          <ac:chgData name="Gaurav Vikash" userId="50b41a7eddfcac1d" providerId="LiveId" clId="{358F04AE-0000-134E-B1B7-39976817BF7A}" dt="2023-09-08T12:38:21.726" v="3410" actId="115"/>
          <ac:spMkLst>
            <pc:docMk/>
            <pc:sldMk cId="2642694220" sldId="300"/>
            <ac:spMk id="99" creationId="{00000000-0000-0000-0000-000000000000}"/>
          </ac:spMkLst>
        </pc:spChg>
        <pc:picChg chg="add mod">
          <ac:chgData name="Gaurav Vikash" userId="50b41a7eddfcac1d" providerId="LiveId" clId="{358F04AE-0000-134E-B1B7-39976817BF7A}" dt="2023-09-08T11:50:15.164" v="2861" actId="14100"/>
          <ac:picMkLst>
            <pc:docMk/>
            <pc:sldMk cId="2642694220" sldId="300"/>
            <ac:picMk id="2" creationId="{91692AA6-7262-0492-5193-6A5373EA7DF2}"/>
          </ac:picMkLst>
        </pc:picChg>
      </pc:sldChg>
      <pc:sldChg chg="addSp delSp modSp add mod ord modNotesTx">
        <pc:chgData name="Gaurav Vikash" userId="50b41a7eddfcac1d" providerId="LiveId" clId="{358F04AE-0000-134E-B1B7-39976817BF7A}" dt="2023-09-15T09:10:09.869" v="8213" actId="20577"/>
        <pc:sldMkLst>
          <pc:docMk/>
          <pc:sldMk cId="2372578811" sldId="301"/>
        </pc:sldMkLst>
        <pc:spChg chg="add mod">
          <ac:chgData name="Gaurav Vikash" userId="50b41a7eddfcac1d" providerId="LiveId" clId="{358F04AE-0000-134E-B1B7-39976817BF7A}" dt="2023-09-15T09:10:09.869" v="8213" actId="20577"/>
          <ac:spMkLst>
            <pc:docMk/>
            <pc:sldMk cId="2372578811" sldId="301"/>
            <ac:spMk id="4" creationId="{4F51B0DE-9FC7-03BA-D3A8-F6698C9BEB22}"/>
          </ac:spMkLst>
        </pc:spChg>
        <pc:spChg chg="add mod">
          <ac:chgData name="Gaurav Vikash" userId="50b41a7eddfcac1d" providerId="LiveId" clId="{358F04AE-0000-134E-B1B7-39976817BF7A}" dt="2023-09-10T09:38:35.114" v="6527" actId="1076"/>
          <ac:spMkLst>
            <pc:docMk/>
            <pc:sldMk cId="2372578811" sldId="301"/>
            <ac:spMk id="5" creationId="{20A8BB69-738E-81F1-CA6D-90F68686A7A5}"/>
          </ac:spMkLst>
        </pc:spChg>
        <pc:spChg chg="add del">
          <ac:chgData name="Gaurav Vikash" userId="50b41a7eddfcac1d" providerId="LiveId" clId="{358F04AE-0000-134E-B1B7-39976817BF7A}" dt="2023-09-10T09:29:59.761" v="6381" actId="22"/>
          <ac:spMkLst>
            <pc:docMk/>
            <pc:sldMk cId="2372578811" sldId="301"/>
            <ac:spMk id="9" creationId="{AC1FD1CD-3A85-6035-E10D-56899FA17FD1}"/>
          </ac:spMkLst>
        </pc:spChg>
        <pc:spChg chg="del mod">
          <ac:chgData name="Gaurav Vikash" userId="50b41a7eddfcac1d" providerId="LiveId" clId="{358F04AE-0000-134E-B1B7-39976817BF7A}" dt="2023-09-08T11:51:15.288" v="2874" actId="478"/>
          <ac:spMkLst>
            <pc:docMk/>
            <pc:sldMk cId="2372578811" sldId="301"/>
            <ac:spMk id="98" creationId="{00000000-0000-0000-0000-000000000000}"/>
          </ac:spMkLst>
        </pc:spChg>
        <pc:spChg chg="mod">
          <ac:chgData name="Gaurav Vikash" userId="50b41a7eddfcac1d" providerId="LiveId" clId="{358F04AE-0000-134E-B1B7-39976817BF7A}" dt="2023-09-15T02:49:28.262" v="7193" actId="20577"/>
          <ac:spMkLst>
            <pc:docMk/>
            <pc:sldMk cId="2372578811" sldId="301"/>
            <ac:spMk id="99" creationId="{00000000-0000-0000-0000-000000000000}"/>
          </ac:spMkLst>
        </pc:spChg>
        <pc:graphicFrameChg chg="add del mod modGraphic">
          <ac:chgData name="Gaurav Vikash" userId="50b41a7eddfcac1d" providerId="LiveId" clId="{358F04AE-0000-134E-B1B7-39976817BF7A}" dt="2023-09-08T12:03:56.752" v="3101" actId="478"/>
          <ac:graphicFrameMkLst>
            <pc:docMk/>
            <pc:sldMk cId="2372578811" sldId="301"/>
            <ac:graphicFrameMk id="3" creationId="{4D2EC0EC-AD34-4B96-F8FE-6225B114F6FE}"/>
          </ac:graphicFrameMkLst>
        </pc:graphicFrameChg>
        <pc:graphicFrameChg chg="add mod modGraphic">
          <ac:chgData name="Gaurav Vikash" userId="50b41a7eddfcac1d" providerId="LiveId" clId="{358F04AE-0000-134E-B1B7-39976817BF7A}" dt="2023-09-10T09:39:00.526" v="6532" actId="14100"/>
          <ac:graphicFrameMkLst>
            <pc:docMk/>
            <pc:sldMk cId="2372578811" sldId="301"/>
            <ac:graphicFrameMk id="10" creationId="{D74FACCB-DAC7-6543-00C4-65DA0E06E54A}"/>
          </ac:graphicFrameMkLst>
        </pc:graphicFrameChg>
        <pc:picChg chg="del">
          <ac:chgData name="Gaurav Vikash" userId="50b41a7eddfcac1d" providerId="LiveId" clId="{358F04AE-0000-134E-B1B7-39976817BF7A}" dt="2023-09-08T11:50:58.499" v="2872" actId="478"/>
          <ac:picMkLst>
            <pc:docMk/>
            <pc:sldMk cId="2372578811" sldId="301"/>
            <ac:picMk id="2" creationId="{91692AA6-7262-0492-5193-6A5373EA7DF2}"/>
          </ac:picMkLst>
        </pc:picChg>
        <pc:picChg chg="add mod">
          <ac:chgData name="Gaurav Vikash" userId="50b41a7eddfcac1d" providerId="LiveId" clId="{358F04AE-0000-134E-B1B7-39976817BF7A}" dt="2023-09-10T09:20:32.604" v="6229"/>
          <ac:picMkLst>
            <pc:docMk/>
            <pc:sldMk cId="2372578811" sldId="301"/>
            <ac:picMk id="6" creationId="{9E880055-AC2F-6481-D2E5-4CB2313E9213}"/>
          </ac:picMkLst>
        </pc:picChg>
        <pc:picChg chg="add mod">
          <ac:chgData name="Gaurav Vikash" userId="50b41a7eddfcac1d" providerId="LiveId" clId="{358F04AE-0000-134E-B1B7-39976817BF7A}" dt="2023-09-10T09:20:38.834" v="6230"/>
          <ac:picMkLst>
            <pc:docMk/>
            <pc:sldMk cId="2372578811" sldId="301"/>
            <ac:picMk id="7" creationId="{F21791FC-0667-46B1-D797-F20C4AF07AA5}"/>
          </ac:picMkLst>
        </pc:picChg>
        <pc:picChg chg="del">
          <ac:chgData name="Gaurav Vikash" userId="50b41a7eddfcac1d" providerId="LiveId" clId="{358F04AE-0000-134E-B1B7-39976817BF7A}" dt="2023-09-10T09:07:37.377" v="5986" actId="478"/>
          <ac:picMkLst>
            <pc:docMk/>
            <pc:sldMk cId="2372578811" sldId="301"/>
            <ac:picMk id="96" creationId="{00000000-0000-0000-0000-000000000000}"/>
          </ac:picMkLst>
        </pc:picChg>
        <pc:picChg chg="add del">
          <ac:chgData name="Gaurav Vikash" userId="50b41a7eddfcac1d" providerId="LiveId" clId="{358F04AE-0000-134E-B1B7-39976817BF7A}" dt="2023-09-10T09:08:11.256" v="5989" actId="478"/>
          <ac:picMkLst>
            <pc:docMk/>
            <pc:sldMk cId="2372578811" sldId="301"/>
            <ac:picMk id="97" creationId="{00000000-0000-0000-0000-000000000000}"/>
          </ac:picMkLst>
        </pc:picChg>
      </pc:sldChg>
      <pc:sldChg chg="addSp delSp modSp add mod ord setBg setClrOvrMap delDesignElem modNotesTx">
        <pc:chgData name="Gaurav Vikash" userId="50b41a7eddfcac1d" providerId="LiveId" clId="{358F04AE-0000-134E-B1B7-39976817BF7A}" dt="2023-09-14T22:57:28.028" v="6958" actId="14100"/>
        <pc:sldMkLst>
          <pc:docMk/>
          <pc:sldMk cId="3390085422" sldId="302"/>
        </pc:sldMkLst>
        <pc:spChg chg="del mod ord">
          <ac:chgData name="Gaurav Vikash" userId="50b41a7eddfcac1d" providerId="LiveId" clId="{358F04AE-0000-134E-B1B7-39976817BF7A}" dt="2023-09-08T11:56:37.821" v="2987" actId="478"/>
          <ac:spMkLst>
            <pc:docMk/>
            <pc:sldMk cId="3390085422" sldId="302"/>
            <ac:spMk id="4" creationId="{F7B80922-C00F-CA09-4FB4-1CEC9BCE0D38}"/>
          </ac:spMkLst>
        </pc:spChg>
        <pc:spChg chg="add mod">
          <ac:chgData name="Gaurav Vikash" userId="50b41a7eddfcac1d" providerId="LiveId" clId="{358F04AE-0000-134E-B1B7-39976817BF7A}" dt="2023-09-08T11:57:10.758" v="3008" actId="20577"/>
          <ac:spMkLst>
            <pc:docMk/>
            <pc:sldMk cId="3390085422" sldId="302"/>
            <ac:spMk id="5" creationId="{1905AE7E-A1CD-05FB-1D3A-F170A8AF18C8}"/>
          </ac:spMkLst>
        </pc:spChg>
        <pc:spChg chg="add">
          <ac:chgData name="Gaurav Vikash" userId="50b41a7eddfcac1d" providerId="LiveId" clId="{358F04AE-0000-134E-B1B7-39976817BF7A}" dt="2023-09-08T11:56:30.614" v="2986" actId="26606"/>
          <ac:spMkLst>
            <pc:docMk/>
            <pc:sldMk cId="3390085422" sldId="302"/>
            <ac:spMk id="6" creationId="{E91DC736-0EF8-4F87-9146-EBF1D2EE4D3D}"/>
          </ac:spMkLst>
        </pc:spChg>
        <pc:spChg chg="add">
          <ac:chgData name="Gaurav Vikash" userId="50b41a7eddfcac1d" providerId="LiveId" clId="{358F04AE-0000-134E-B1B7-39976817BF7A}" dt="2023-09-08T11:56:30.614" v="2986" actId="26606"/>
          <ac:spMkLst>
            <pc:docMk/>
            <pc:sldMk cId="3390085422" sldId="302"/>
            <ac:spMk id="11" creationId="{097CD68E-23E3-4007-8847-CD0944C4F7BE}"/>
          </ac:spMkLst>
        </pc:spChg>
        <pc:spChg chg="del">
          <ac:chgData name="Gaurav Vikash" userId="50b41a7eddfcac1d" providerId="LiveId" clId="{358F04AE-0000-134E-B1B7-39976817BF7A}" dt="2023-09-08T11:55:47.025" v="2981"/>
          <ac:spMkLst>
            <pc:docMk/>
            <pc:sldMk cId="3390085422" sldId="302"/>
            <ac:spMk id="12" creationId="{E91DC736-0EF8-4F87-9146-EBF1D2EE4D3D}"/>
          </ac:spMkLst>
        </pc:spChg>
        <pc:spChg chg="add">
          <ac:chgData name="Gaurav Vikash" userId="50b41a7eddfcac1d" providerId="LiveId" clId="{358F04AE-0000-134E-B1B7-39976817BF7A}" dt="2023-09-08T11:56:30.614" v="2986" actId="26606"/>
          <ac:spMkLst>
            <pc:docMk/>
            <pc:sldMk cId="3390085422" sldId="302"/>
            <ac:spMk id="13" creationId="{AF2F604E-43BE-4DC3-B983-E071523364F8}"/>
          </ac:spMkLst>
        </pc:spChg>
        <pc:spChg chg="del">
          <ac:chgData name="Gaurav Vikash" userId="50b41a7eddfcac1d" providerId="LiveId" clId="{358F04AE-0000-134E-B1B7-39976817BF7A}" dt="2023-09-08T11:55:47.025" v="2981"/>
          <ac:spMkLst>
            <pc:docMk/>
            <pc:sldMk cId="3390085422" sldId="302"/>
            <ac:spMk id="14" creationId="{097CD68E-23E3-4007-8847-CD0944C4F7BE}"/>
          </ac:spMkLst>
        </pc:spChg>
        <pc:spChg chg="add">
          <ac:chgData name="Gaurav Vikash" userId="50b41a7eddfcac1d" providerId="LiveId" clId="{358F04AE-0000-134E-B1B7-39976817BF7A}" dt="2023-09-08T11:56:30.614" v="2986" actId="26606"/>
          <ac:spMkLst>
            <pc:docMk/>
            <pc:sldMk cId="3390085422" sldId="302"/>
            <ac:spMk id="15" creationId="{08C9B587-E65E-4B52-B37C-ABEBB6E87928}"/>
          </ac:spMkLst>
        </pc:spChg>
        <pc:spChg chg="del">
          <ac:chgData name="Gaurav Vikash" userId="50b41a7eddfcac1d" providerId="LiveId" clId="{358F04AE-0000-134E-B1B7-39976817BF7A}" dt="2023-09-08T11:55:47.025" v="2981"/>
          <ac:spMkLst>
            <pc:docMk/>
            <pc:sldMk cId="3390085422" sldId="302"/>
            <ac:spMk id="16" creationId="{AF2F604E-43BE-4DC3-B983-E071523364F8}"/>
          </ac:spMkLst>
        </pc:spChg>
        <pc:spChg chg="del">
          <ac:chgData name="Gaurav Vikash" userId="50b41a7eddfcac1d" providerId="LiveId" clId="{358F04AE-0000-134E-B1B7-39976817BF7A}" dt="2023-09-08T11:55:47.025" v="2981"/>
          <ac:spMkLst>
            <pc:docMk/>
            <pc:sldMk cId="3390085422" sldId="302"/>
            <ac:spMk id="18" creationId="{08C9B587-E65E-4B52-B37C-ABEBB6E87928}"/>
          </ac:spMkLst>
        </pc:spChg>
        <pc:picChg chg="add del mod">
          <ac:chgData name="Gaurav Vikash" userId="50b41a7eddfcac1d" providerId="LiveId" clId="{358F04AE-0000-134E-B1B7-39976817BF7A}" dt="2023-09-14T22:54:15.210" v="6952" actId="478"/>
          <ac:picMkLst>
            <pc:docMk/>
            <pc:sldMk cId="3390085422" sldId="302"/>
            <ac:picMk id="2" creationId="{044851F5-E207-B727-9154-561936080993}"/>
          </ac:picMkLst>
        </pc:picChg>
        <pc:picChg chg="add mod">
          <ac:chgData name="Gaurav Vikash" userId="50b41a7eddfcac1d" providerId="LiveId" clId="{358F04AE-0000-134E-B1B7-39976817BF7A}" dt="2023-09-14T22:57:28.028" v="6958" actId="14100"/>
          <ac:picMkLst>
            <pc:docMk/>
            <pc:sldMk cId="3390085422" sldId="302"/>
            <ac:picMk id="3" creationId="{907C4B20-341F-48E3-646C-098C3BB239C6}"/>
          </ac:picMkLst>
        </pc:picChg>
        <pc:picChg chg="del">
          <ac:chgData name="Gaurav Vikash" userId="50b41a7eddfcac1d" providerId="LiveId" clId="{358F04AE-0000-134E-B1B7-39976817BF7A}" dt="2023-09-08T11:56:13.923" v="2982" actId="478"/>
          <ac:picMkLst>
            <pc:docMk/>
            <pc:sldMk cId="3390085422" sldId="302"/>
            <ac:picMk id="3" creationId="{998158DC-5BF4-2726-1D32-9CC0D66E4551}"/>
          </ac:picMkLst>
        </pc:picChg>
        <pc:picChg chg="add mod">
          <ac:chgData name="Gaurav Vikash" userId="50b41a7eddfcac1d" providerId="LiveId" clId="{358F04AE-0000-134E-B1B7-39976817BF7A}" dt="2023-09-08T11:57:36.635" v="3012" actId="166"/>
          <ac:picMkLst>
            <pc:docMk/>
            <pc:sldMk cId="3390085422" sldId="302"/>
            <ac:picMk id="7" creationId="{9A30B5FA-56FB-9E0C-61E5-C262FB7D695E}"/>
          </ac:picMkLst>
        </pc:picChg>
        <pc:picChg chg="del">
          <ac:chgData name="Gaurav Vikash" userId="50b41a7eddfcac1d" providerId="LiveId" clId="{358F04AE-0000-134E-B1B7-39976817BF7A}" dt="2023-09-08T11:56:15.546" v="2983" actId="478"/>
          <ac:picMkLst>
            <pc:docMk/>
            <pc:sldMk cId="3390085422" sldId="302"/>
            <ac:picMk id="8" creationId="{D811E408-7089-D393-862B-57D4B8E05BDE}"/>
          </ac:picMkLst>
        </pc:picChg>
        <pc:picChg chg="del">
          <ac:chgData name="Gaurav Vikash" userId="50b41a7eddfcac1d" providerId="LiveId" clId="{358F04AE-0000-134E-B1B7-39976817BF7A}" dt="2023-09-08T11:56:17.132" v="2984" actId="478"/>
          <ac:picMkLst>
            <pc:docMk/>
            <pc:sldMk cId="3390085422" sldId="302"/>
            <ac:picMk id="9" creationId="{91F1712A-47FB-0BE5-3EEC-4489788DCBF2}"/>
          </ac:picMkLst>
        </pc:picChg>
        <pc:picChg chg="add mod">
          <ac:chgData name="Gaurav Vikash" userId="50b41a7eddfcac1d" providerId="LiveId" clId="{358F04AE-0000-134E-B1B7-39976817BF7A}" dt="2023-09-08T11:57:25.582" v="3010"/>
          <ac:picMkLst>
            <pc:docMk/>
            <pc:sldMk cId="3390085422" sldId="302"/>
            <ac:picMk id="10" creationId="{6BCDD1D3-0D42-D06D-8BD1-83856ACB5872}"/>
          </ac:picMkLst>
        </pc:picChg>
      </pc:sldChg>
      <pc:sldChg chg="addSp delSp modSp add del mod ord modNotesTx">
        <pc:chgData name="Gaurav Vikash" userId="50b41a7eddfcac1d" providerId="LiveId" clId="{358F04AE-0000-134E-B1B7-39976817BF7A}" dt="2023-09-10T09:04:48.943" v="5976" actId="2696"/>
        <pc:sldMkLst>
          <pc:docMk/>
          <pc:sldMk cId="974637601" sldId="303"/>
        </pc:sldMkLst>
        <pc:spChg chg="add del mod">
          <ac:chgData name="Gaurav Vikash" userId="50b41a7eddfcac1d" providerId="LiveId" clId="{358F04AE-0000-134E-B1B7-39976817BF7A}" dt="2023-09-08T12:40:29.210" v="3420" actId="478"/>
          <ac:spMkLst>
            <pc:docMk/>
            <pc:sldMk cId="974637601" sldId="303"/>
            <ac:spMk id="2" creationId="{BFB4EAD6-E241-08A7-2DFE-81EFA3390FB5}"/>
          </ac:spMkLst>
        </pc:spChg>
        <pc:spChg chg="add mod">
          <ac:chgData name="Gaurav Vikash" userId="50b41a7eddfcac1d" providerId="LiveId" clId="{358F04AE-0000-134E-B1B7-39976817BF7A}" dt="2023-09-08T12:44:10.253" v="3478" actId="1076"/>
          <ac:spMkLst>
            <pc:docMk/>
            <pc:sldMk cId="974637601" sldId="303"/>
            <ac:spMk id="6" creationId="{9980EC04-BE8A-EFF4-5CDC-356929ADA2DB}"/>
          </ac:spMkLst>
        </pc:spChg>
        <pc:spChg chg="add del mod">
          <ac:chgData name="Gaurav Vikash" userId="50b41a7eddfcac1d" providerId="LiveId" clId="{358F04AE-0000-134E-B1B7-39976817BF7A}" dt="2023-09-08T12:40:36.743" v="3422" actId="478"/>
          <ac:spMkLst>
            <pc:docMk/>
            <pc:sldMk cId="974637601" sldId="303"/>
            <ac:spMk id="7" creationId="{68D458E5-4B25-9CCE-C1F1-37C82205B5D1}"/>
          </ac:spMkLst>
        </pc:spChg>
        <pc:spChg chg="mod">
          <ac:chgData name="Gaurav Vikash" userId="50b41a7eddfcac1d" providerId="LiveId" clId="{358F04AE-0000-134E-B1B7-39976817BF7A}" dt="2023-09-08T12:39:42.398" v="3418" actId="115"/>
          <ac:spMkLst>
            <pc:docMk/>
            <pc:sldMk cId="974637601" sldId="303"/>
            <ac:spMk id="99" creationId="{00000000-0000-0000-0000-000000000000}"/>
          </ac:spMkLst>
        </pc:spChg>
        <pc:graphicFrameChg chg="add del mod modGraphic">
          <ac:chgData name="Gaurav Vikash" userId="50b41a7eddfcac1d" providerId="LiveId" clId="{358F04AE-0000-134E-B1B7-39976817BF7A}" dt="2023-09-08T12:43:59.523" v="3476" actId="478"/>
          <ac:graphicFrameMkLst>
            <pc:docMk/>
            <pc:sldMk cId="974637601" sldId="303"/>
            <ac:graphicFrameMk id="4" creationId="{D73BEF4F-8641-1AB1-DD72-35B5974A9E1D}"/>
          </ac:graphicFrameMkLst>
        </pc:graphicFrameChg>
        <pc:graphicFrameChg chg="add mod">
          <ac:chgData name="Gaurav Vikash" userId="50b41a7eddfcac1d" providerId="LiveId" clId="{358F04AE-0000-134E-B1B7-39976817BF7A}" dt="2023-09-08T12:44:17.532" v="3479" actId="1076"/>
          <ac:graphicFrameMkLst>
            <pc:docMk/>
            <pc:sldMk cId="974637601" sldId="303"/>
            <ac:graphicFrameMk id="5" creationId="{0F6DDED0-AB01-903E-0E69-747BB21E963F}"/>
          </ac:graphicFrameMkLst>
        </pc:graphicFrameChg>
        <pc:picChg chg="del">
          <ac:chgData name="Gaurav Vikash" userId="50b41a7eddfcac1d" providerId="LiveId" clId="{358F04AE-0000-134E-B1B7-39976817BF7A}" dt="2023-09-08T12:00:42.008" v="3043" actId="478"/>
          <ac:picMkLst>
            <pc:docMk/>
            <pc:sldMk cId="974637601" sldId="303"/>
            <ac:picMk id="3" creationId="{5369521B-516B-2B0E-6443-EA3226233248}"/>
          </ac:picMkLst>
        </pc:picChg>
      </pc:sldChg>
      <pc:sldChg chg="addSp modSp add mod ord modNotesTx">
        <pc:chgData name="Gaurav Vikash" userId="50b41a7eddfcac1d" providerId="LiveId" clId="{358F04AE-0000-134E-B1B7-39976817BF7A}" dt="2023-09-10T09:26:10.601" v="6370"/>
        <pc:sldMkLst>
          <pc:docMk/>
          <pc:sldMk cId="982381181" sldId="304"/>
        </pc:sldMkLst>
        <pc:spChg chg="add mod">
          <ac:chgData name="Gaurav Vikash" userId="50b41a7eddfcac1d" providerId="LiveId" clId="{358F04AE-0000-134E-B1B7-39976817BF7A}" dt="2023-09-10T09:26:10.601" v="6370"/>
          <ac:spMkLst>
            <pc:docMk/>
            <pc:sldMk cId="982381181" sldId="304"/>
            <ac:spMk id="2" creationId="{81491C38-EDB6-9536-C272-C66E7D680F69}"/>
          </ac:spMkLst>
        </pc:spChg>
        <pc:spChg chg="add mod">
          <ac:chgData name="Gaurav Vikash" userId="50b41a7eddfcac1d" providerId="LiveId" clId="{358F04AE-0000-134E-B1B7-39976817BF7A}" dt="2023-09-08T12:45:58.892" v="3501" actId="108"/>
          <ac:spMkLst>
            <pc:docMk/>
            <pc:sldMk cId="982381181" sldId="304"/>
            <ac:spMk id="3" creationId="{5753B574-0D39-F5D6-0127-464F648697BF}"/>
          </ac:spMkLst>
        </pc:spChg>
        <pc:spChg chg="mod">
          <ac:chgData name="Gaurav Vikash" userId="50b41a7eddfcac1d" providerId="LiveId" clId="{358F04AE-0000-134E-B1B7-39976817BF7A}" dt="2023-09-08T12:39:34.585" v="3417" actId="115"/>
          <ac:spMkLst>
            <pc:docMk/>
            <pc:sldMk cId="982381181" sldId="304"/>
            <ac:spMk id="99" creationId="{00000000-0000-0000-0000-000000000000}"/>
          </ac:spMkLst>
        </pc:spChg>
      </pc:sldChg>
      <pc:sldChg chg="modSp add mod">
        <pc:chgData name="Gaurav Vikash" userId="50b41a7eddfcac1d" providerId="LiveId" clId="{358F04AE-0000-134E-B1B7-39976817BF7A}" dt="2023-09-15T09:10:52.401" v="8237" actId="20577"/>
        <pc:sldMkLst>
          <pc:docMk/>
          <pc:sldMk cId="1795206502" sldId="305"/>
        </pc:sldMkLst>
        <pc:spChg chg="mod">
          <ac:chgData name="Gaurav Vikash" userId="50b41a7eddfcac1d" providerId="LiveId" clId="{358F04AE-0000-134E-B1B7-39976817BF7A}" dt="2023-09-08T12:39:25.024" v="3416" actId="115"/>
          <ac:spMkLst>
            <pc:docMk/>
            <pc:sldMk cId="1795206502" sldId="305"/>
            <ac:spMk id="99" creationId="{00000000-0000-0000-0000-000000000000}"/>
          </ac:spMkLst>
        </pc:spChg>
        <pc:graphicFrameChg chg="modGraphic">
          <ac:chgData name="Gaurav Vikash" userId="50b41a7eddfcac1d" providerId="LiveId" clId="{358F04AE-0000-134E-B1B7-39976817BF7A}" dt="2023-09-15T09:10:52.401" v="8237" actId="20577"/>
          <ac:graphicFrameMkLst>
            <pc:docMk/>
            <pc:sldMk cId="1795206502" sldId="305"/>
            <ac:graphicFrameMk id="3" creationId="{4D2EC0EC-AD34-4B96-F8FE-6225B114F6FE}"/>
          </ac:graphicFrameMkLst>
        </pc:graphicFrameChg>
      </pc:sldChg>
      <pc:sldChg chg="addSp delSp modSp add mod ord setBg delDesignElem">
        <pc:chgData name="Gaurav Vikash" userId="50b41a7eddfcac1d" providerId="LiveId" clId="{358F04AE-0000-134E-B1B7-39976817BF7A}" dt="2023-09-08T12:46:57.301" v="3503" actId="20578"/>
        <pc:sldMkLst>
          <pc:docMk/>
          <pc:sldMk cId="2447547600" sldId="306"/>
        </pc:sldMkLst>
        <pc:spChg chg="del mod ord">
          <ac:chgData name="Gaurav Vikash" userId="50b41a7eddfcac1d" providerId="LiveId" clId="{358F04AE-0000-134E-B1B7-39976817BF7A}" dt="2023-09-08T12:08:41.082" v="3174" actId="478"/>
          <ac:spMkLst>
            <pc:docMk/>
            <pc:sldMk cId="2447547600" sldId="306"/>
            <ac:spMk id="7" creationId="{6ABE5F79-1CDE-C539-F2CD-1BDFA6260D58}"/>
          </ac:spMkLst>
        </pc:spChg>
        <pc:spChg chg="add mod">
          <ac:chgData name="Gaurav Vikash" userId="50b41a7eddfcac1d" providerId="LiveId" clId="{358F04AE-0000-134E-B1B7-39976817BF7A}" dt="2023-09-08T12:09:24.736" v="3206" actId="20577"/>
          <ac:spMkLst>
            <pc:docMk/>
            <pc:sldMk cId="2447547600" sldId="306"/>
            <ac:spMk id="9" creationId="{4041232C-C0A6-D821-A6BD-A76F2BD4CB68}"/>
          </ac:spMkLst>
        </pc:spChg>
        <pc:spChg chg="add del">
          <ac:chgData name="Gaurav Vikash" userId="50b41a7eddfcac1d" providerId="LiveId" clId="{358F04AE-0000-134E-B1B7-39976817BF7A}" dt="2023-09-08T12:08:12.287" v="3170" actId="26606"/>
          <ac:spMkLst>
            <pc:docMk/>
            <pc:sldMk cId="2447547600" sldId="306"/>
            <ac:spMk id="12" creationId="{04812C46-200A-4DEB-A05E-3ED6C68C2387}"/>
          </ac:spMkLst>
        </pc:spChg>
        <pc:spChg chg="add del">
          <ac:chgData name="Gaurav Vikash" userId="50b41a7eddfcac1d" providerId="LiveId" clId="{358F04AE-0000-134E-B1B7-39976817BF7A}" dt="2023-09-08T12:08:12.287" v="3170" actId="26606"/>
          <ac:spMkLst>
            <pc:docMk/>
            <pc:sldMk cId="2447547600" sldId="306"/>
            <ac:spMk id="14" creationId="{D1EA859B-E555-4109-94F3-6700E046E008}"/>
          </ac:spMkLst>
        </pc:spChg>
        <pc:spChg chg="add">
          <ac:chgData name="Gaurav Vikash" userId="50b41a7eddfcac1d" providerId="LiveId" clId="{358F04AE-0000-134E-B1B7-39976817BF7A}" dt="2023-09-08T12:08:12.287" v="3170" actId="26606"/>
          <ac:spMkLst>
            <pc:docMk/>
            <pc:sldMk cId="2447547600" sldId="306"/>
            <ac:spMk id="16" creationId="{C0A1ED06-4733-4020-9C60-81D4D801408D}"/>
          </ac:spMkLst>
        </pc:spChg>
        <pc:spChg chg="add">
          <ac:chgData name="Gaurav Vikash" userId="50b41a7eddfcac1d" providerId="LiveId" clId="{358F04AE-0000-134E-B1B7-39976817BF7A}" dt="2023-09-08T12:08:12.287" v="3170" actId="26606"/>
          <ac:spMkLst>
            <pc:docMk/>
            <pc:sldMk cId="2447547600" sldId="306"/>
            <ac:spMk id="21" creationId="{B0CA3509-3AF9-45FE-93ED-57BB5D5E8E07}"/>
          </ac:spMkLst>
        </pc:spChg>
        <pc:picChg chg="del">
          <ac:chgData name="Gaurav Vikash" userId="50b41a7eddfcac1d" providerId="LiveId" clId="{358F04AE-0000-134E-B1B7-39976817BF7A}" dt="2023-09-08T12:06:03.882" v="3161" actId="478"/>
          <ac:picMkLst>
            <pc:docMk/>
            <pc:sldMk cId="2447547600" sldId="306"/>
            <ac:picMk id="2" creationId="{C2FE3170-BDA7-DCA5-92B6-55E206D5383C}"/>
          </ac:picMkLst>
        </pc:picChg>
        <pc:picChg chg="add mod ord">
          <ac:chgData name="Gaurav Vikash" userId="50b41a7eddfcac1d" providerId="LiveId" clId="{358F04AE-0000-134E-B1B7-39976817BF7A}" dt="2023-09-08T12:08:57.988" v="3177" actId="166"/>
          <ac:picMkLst>
            <pc:docMk/>
            <pc:sldMk cId="2447547600" sldId="306"/>
            <ac:picMk id="3" creationId="{33C50D25-9E69-33E3-8A54-5CD9B19CE831}"/>
          </ac:picMkLst>
        </pc:picChg>
        <pc:picChg chg="add mod">
          <ac:chgData name="Gaurav Vikash" userId="50b41a7eddfcac1d" providerId="LiveId" clId="{358F04AE-0000-134E-B1B7-39976817BF7A}" dt="2023-09-08T12:08:47.075" v="3175"/>
          <ac:picMkLst>
            <pc:docMk/>
            <pc:sldMk cId="2447547600" sldId="306"/>
            <ac:picMk id="4" creationId="{832FCC77-6BEB-A5FD-3100-FC1B544CD456}"/>
          </ac:picMkLst>
        </pc:picChg>
        <pc:picChg chg="del">
          <ac:chgData name="Gaurav Vikash" userId="50b41a7eddfcac1d" providerId="LiveId" clId="{358F04AE-0000-134E-B1B7-39976817BF7A}" dt="2023-09-08T12:06:05.135" v="3162" actId="478"/>
          <ac:picMkLst>
            <pc:docMk/>
            <pc:sldMk cId="2447547600" sldId="306"/>
            <ac:picMk id="5" creationId="{DEB053C7-13EE-8AEE-BD1C-197A26226544}"/>
          </ac:picMkLst>
        </pc:picChg>
        <pc:picChg chg="del">
          <ac:chgData name="Gaurav Vikash" userId="50b41a7eddfcac1d" providerId="LiveId" clId="{358F04AE-0000-134E-B1B7-39976817BF7A}" dt="2023-09-08T12:06:06.654" v="3163" actId="478"/>
          <ac:picMkLst>
            <pc:docMk/>
            <pc:sldMk cId="2447547600" sldId="306"/>
            <ac:picMk id="6" creationId="{CE6FED8C-75CE-F6E8-AE9E-A1BACD2D5602}"/>
          </ac:picMkLst>
        </pc:picChg>
        <pc:picChg chg="add mod">
          <ac:chgData name="Gaurav Vikash" userId="50b41a7eddfcac1d" providerId="LiveId" clId="{358F04AE-0000-134E-B1B7-39976817BF7A}" dt="2023-09-08T12:08:52.562" v="3176"/>
          <ac:picMkLst>
            <pc:docMk/>
            <pc:sldMk cId="2447547600" sldId="306"/>
            <ac:picMk id="8" creationId="{9E47606E-4483-CDAA-DED6-3516425D9052}"/>
          </ac:picMkLst>
        </pc:picChg>
        <pc:cxnChg chg="add del">
          <ac:chgData name="Gaurav Vikash" userId="50b41a7eddfcac1d" providerId="LiveId" clId="{358F04AE-0000-134E-B1B7-39976817BF7A}" dt="2023-09-08T12:07:20.720" v="3169" actId="26606"/>
          <ac:cxnSpMkLst>
            <pc:docMk/>
            <pc:sldMk cId="2447547600" sldId="306"/>
            <ac:cxnSpMk id="19" creationId="{FC23E3B9-5ABF-58B3-E2B0-E9A5DAA90037}"/>
          </ac:cxnSpMkLst>
        </pc:cxnChg>
        <pc:cxnChg chg="del">
          <ac:chgData name="Gaurav Vikash" userId="50b41a7eddfcac1d" providerId="LiveId" clId="{358F04AE-0000-134E-B1B7-39976817BF7A}" dt="2023-09-08T12:05:46.633" v="3138"/>
          <ac:cxnSpMkLst>
            <pc:docMk/>
            <pc:sldMk cId="2447547600" sldId="306"/>
            <ac:cxnSpMk id="105" creationId="{1503BFE4-729B-D9D0-C17B-501E6AF1127A}"/>
          </ac:cxnSpMkLst>
        </pc:cxnChg>
      </pc:sldChg>
      <pc:sldChg chg="addSp delSp modSp add mod ord modNotesTx">
        <pc:chgData name="Gaurav Vikash" userId="50b41a7eddfcac1d" providerId="LiveId" clId="{358F04AE-0000-134E-B1B7-39976817BF7A}" dt="2023-09-08T12:46:57.301" v="3503" actId="20578"/>
        <pc:sldMkLst>
          <pc:docMk/>
          <pc:sldMk cId="693529646" sldId="307"/>
        </pc:sldMkLst>
        <pc:spChg chg="del mod">
          <ac:chgData name="Gaurav Vikash" userId="50b41a7eddfcac1d" providerId="LiveId" clId="{358F04AE-0000-134E-B1B7-39976817BF7A}" dt="2023-09-08T12:11:32.590" v="3223" actId="478"/>
          <ac:spMkLst>
            <pc:docMk/>
            <pc:sldMk cId="693529646" sldId="307"/>
            <ac:spMk id="98" creationId="{00000000-0000-0000-0000-000000000000}"/>
          </ac:spMkLst>
        </pc:spChg>
        <pc:spChg chg="mod">
          <ac:chgData name="Gaurav Vikash" userId="50b41a7eddfcac1d" providerId="LiveId" clId="{358F04AE-0000-134E-B1B7-39976817BF7A}" dt="2023-09-08T12:36:59.869" v="3404" actId="115"/>
          <ac:spMkLst>
            <pc:docMk/>
            <pc:sldMk cId="693529646" sldId="307"/>
            <ac:spMk id="99" creationId="{00000000-0000-0000-0000-000000000000}"/>
          </ac:spMkLst>
        </pc:spChg>
        <pc:graphicFrameChg chg="add mod">
          <ac:chgData name="Gaurav Vikash" userId="50b41a7eddfcac1d" providerId="LiveId" clId="{358F04AE-0000-134E-B1B7-39976817BF7A}" dt="2023-09-08T12:37:11.370" v="3405" actId="14100"/>
          <ac:graphicFrameMkLst>
            <pc:docMk/>
            <pc:sldMk cId="693529646" sldId="307"/>
            <ac:graphicFrameMk id="3" creationId="{36CE5BB8-C6DB-10EC-66E1-2D92E9EAAC37}"/>
          </ac:graphicFrameMkLst>
        </pc:graphicFrameChg>
        <pc:picChg chg="add mod">
          <ac:chgData name="Gaurav Vikash" userId="50b41a7eddfcac1d" providerId="LiveId" clId="{358F04AE-0000-134E-B1B7-39976817BF7A}" dt="2023-09-08T12:14:45.281" v="3247" actId="1076"/>
          <ac:picMkLst>
            <pc:docMk/>
            <pc:sldMk cId="693529646" sldId="307"/>
            <ac:picMk id="2" creationId="{0B90FBF5-0281-2538-97AF-DA21A3BF600B}"/>
          </ac:picMkLst>
        </pc:picChg>
      </pc:sldChg>
      <pc:sldChg chg="addSp delSp modSp add mod ord modNotesTx">
        <pc:chgData name="Gaurav Vikash" userId="50b41a7eddfcac1d" providerId="LiveId" clId="{358F04AE-0000-134E-B1B7-39976817BF7A}" dt="2023-09-08T12:46:57.301" v="3503" actId="20578"/>
        <pc:sldMkLst>
          <pc:docMk/>
          <pc:sldMk cId="386655998" sldId="308"/>
        </pc:sldMkLst>
        <pc:spChg chg="add del mod">
          <ac:chgData name="Gaurav Vikash" userId="50b41a7eddfcac1d" providerId="LiveId" clId="{358F04AE-0000-134E-B1B7-39976817BF7A}" dt="2023-09-08T12:33:38.153" v="3358" actId="478"/>
          <ac:spMkLst>
            <pc:docMk/>
            <pc:sldMk cId="386655998" sldId="308"/>
            <ac:spMk id="3" creationId="{F0430E98-E267-B396-926E-DB5A7282F785}"/>
          </ac:spMkLst>
        </pc:spChg>
        <pc:spChg chg="add mod">
          <ac:chgData name="Gaurav Vikash" userId="50b41a7eddfcac1d" providerId="LiveId" clId="{358F04AE-0000-134E-B1B7-39976817BF7A}" dt="2023-09-08T12:36:04.330" v="3399" actId="20577"/>
          <ac:spMkLst>
            <pc:docMk/>
            <pc:sldMk cId="386655998" sldId="308"/>
            <ac:spMk id="4" creationId="{4E8E9BEA-321D-CF89-0C6C-42C9853B2C56}"/>
          </ac:spMkLst>
        </pc:spChg>
        <pc:spChg chg="add mod">
          <ac:chgData name="Gaurav Vikash" userId="50b41a7eddfcac1d" providerId="LiveId" clId="{358F04AE-0000-134E-B1B7-39976817BF7A}" dt="2023-09-08T12:35:31.404" v="3394" actId="255"/>
          <ac:spMkLst>
            <pc:docMk/>
            <pc:sldMk cId="386655998" sldId="308"/>
            <ac:spMk id="6" creationId="{93D66981-1065-991D-BA56-DC4EBD550D24}"/>
          </ac:spMkLst>
        </pc:spChg>
        <pc:spChg chg="add mod">
          <ac:chgData name="Gaurav Vikash" userId="50b41a7eddfcac1d" providerId="LiveId" clId="{358F04AE-0000-134E-B1B7-39976817BF7A}" dt="2023-09-08T12:35:46.499" v="3396" actId="1076"/>
          <ac:spMkLst>
            <pc:docMk/>
            <pc:sldMk cId="386655998" sldId="308"/>
            <ac:spMk id="7" creationId="{E9D6E651-C6A6-7FFE-B34F-F6F0C0C86210}"/>
          </ac:spMkLst>
        </pc:spChg>
        <pc:spChg chg="add mod">
          <ac:chgData name="Gaurav Vikash" userId="50b41a7eddfcac1d" providerId="LiveId" clId="{358F04AE-0000-134E-B1B7-39976817BF7A}" dt="2023-09-08T12:35:18.929" v="3392" actId="255"/>
          <ac:spMkLst>
            <pc:docMk/>
            <pc:sldMk cId="386655998" sldId="308"/>
            <ac:spMk id="8" creationId="{D690165A-CEB1-65D5-3EF7-49F4C73CA214}"/>
          </ac:spMkLst>
        </pc:spChg>
        <pc:spChg chg="mod">
          <ac:chgData name="Gaurav Vikash" userId="50b41a7eddfcac1d" providerId="LiveId" clId="{358F04AE-0000-134E-B1B7-39976817BF7A}" dt="2023-09-08T12:36:55.128" v="3403" actId="115"/>
          <ac:spMkLst>
            <pc:docMk/>
            <pc:sldMk cId="386655998" sldId="308"/>
            <ac:spMk id="99" creationId="{00000000-0000-0000-0000-000000000000}"/>
          </ac:spMkLst>
        </pc:spChg>
        <pc:graphicFrameChg chg="add del mod">
          <ac:chgData name="Gaurav Vikash" userId="50b41a7eddfcac1d" providerId="LiveId" clId="{358F04AE-0000-134E-B1B7-39976817BF7A}" dt="2023-09-08T12:14:39.484" v="3246" actId="21"/>
          <ac:graphicFrameMkLst>
            <pc:docMk/>
            <pc:sldMk cId="386655998" sldId="308"/>
            <ac:graphicFrameMk id="5" creationId="{35F10DCF-8F30-9424-F280-43DBCED251C7}"/>
          </ac:graphicFrameMkLst>
        </pc:graphicFrameChg>
        <pc:picChg chg="del">
          <ac:chgData name="Gaurav Vikash" userId="50b41a7eddfcac1d" providerId="LiveId" clId="{358F04AE-0000-134E-B1B7-39976817BF7A}" dt="2023-09-08T12:11:48.687" v="3226" actId="478"/>
          <ac:picMkLst>
            <pc:docMk/>
            <pc:sldMk cId="386655998" sldId="308"/>
            <ac:picMk id="2" creationId="{0B90FBF5-0281-2538-97AF-DA21A3BF600B}"/>
          </ac:picMkLst>
        </pc:picChg>
      </pc:sldChg>
      <pc:sldChg chg="delSp modSp add del mod">
        <pc:chgData name="Gaurav Vikash" userId="50b41a7eddfcac1d" providerId="LiveId" clId="{358F04AE-0000-134E-B1B7-39976817BF7A}" dt="2023-09-08T12:30:10.871" v="3277" actId="2696"/>
        <pc:sldMkLst>
          <pc:docMk/>
          <pc:sldMk cId="2480220388" sldId="309"/>
        </pc:sldMkLst>
        <pc:spChg chg="mod">
          <ac:chgData name="Gaurav Vikash" userId="50b41a7eddfcac1d" providerId="LiveId" clId="{358F04AE-0000-134E-B1B7-39976817BF7A}" dt="2023-09-08T12:26:14.068" v="3270" actId="20577"/>
          <ac:spMkLst>
            <pc:docMk/>
            <pc:sldMk cId="2480220388" sldId="309"/>
            <ac:spMk id="99" creationId="{00000000-0000-0000-0000-000000000000}"/>
          </ac:spMkLst>
        </pc:spChg>
        <pc:picChg chg="del">
          <ac:chgData name="Gaurav Vikash" userId="50b41a7eddfcac1d" providerId="LiveId" clId="{358F04AE-0000-134E-B1B7-39976817BF7A}" dt="2023-09-08T12:26:15.334" v="3271" actId="478"/>
          <ac:picMkLst>
            <pc:docMk/>
            <pc:sldMk cId="2480220388" sldId="309"/>
            <ac:picMk id="2" creationId="{C9CE903F-F0FB-160F-6DBB-403F7DA7CBA9}"/>
          </ac:picMkLst>
        </pc:picChg>
      </pc:sldChg>
      <pc:sldChg chg="addSp delSp modSp add mod ord">
        <pc:chgData name="Gaurav Vikash" userId="50b41a7eddfcac1d" providerId="LiveId" clId="{358F04AE-0000-134E-B1B7-39976817BF7A}" dt="2023-09-15T08:43:31.109" v="7877"/>
        <pc:sldMkLst>
          <pc:docMk/>
          <pc:sldMk cId="1984413015" sldId="310"/>
        </pc:sldMkLst>
        <pc:spChg chg="mod">
          <ac:chgData name="Gaurav Vikash" userId="50b41a7eddfcac1d" providerId="LiveId" clId="{358F04AE-0000-134E-B1B7-39976817BF7A}" dt="2023-09-08T12:37:46.611" v="3406" actId="115"/>
          <ac:spMkLst>
            <pc:docMk/>
            <pc:sldMk cId="1984413015" sldId="310"/>
            <ac:spMk id="99" creationId="{00000000-0000-0000-0000-000000000000}"/>
          </ac:spMkLst>
        </pc:spChg>
        <pc:picChg chg="add del mod">
          <ac:chgData name="Gaurav Vikash" userId="50b41a7eddfcac1d" providerId="LiveId" clId="{358F04AE-0000-134E-B1B7-39976817BF7A}" dt="2023-09-15T08:43:30.458" v="7876" actId="478"/>
          <ac:picMkLst>
            <pc:docMk/>
            <pc:sldMk cId="1984413015" sldId="310"/>
            <ac:picMk id="2" creationId="{024EF143-93D8-1BF1-807F-C1775A16B71A}"/>
          </ac:picMkLst>
        </pc:picChg>
        <pc:picChg chg="del">
          <ac:chgData name="Gaurav Vikash" userId="50b41a7eddfcac1d" providerId="LiveId" clId="{358F04AE-0000-134E-B1B7-39976817BF7A}" dt="2023-09-08T13:12:17.036" v="3882" actId="478"/>
          <ac:picMkLst>
            <pc:docMk/>
            <pc:sldMk cId="1984413015" sldId="310"/>
            <ac:picMk id="3" creationId="{5369521B-516B-2B0E-6443-EA3226233248}"/>
          </ac:picMkLst>
        </pc:picChg>
        <pc:picChg chg="add mod">
          <ac:chgData name="Gaurav Vikash" userId="50b41a7eddfcac1d" providerId="LiveId" clId="{358F04AE-0000-134E-B1B7-39976817BF7A}" dt="2023-09-15T08:43:31.109" v="7877"/>
          <ac:picMkLst>
            <pc:docMk/>
            <pc:sldMk cId="1984413015" sldId="310"/>
            <ac:picMk id="3" creationId="{5944A393-365C-CC49-47A9-0AE9AF52FEC9}"/>
          </ac:picMkLst>
        </pc:picChg>
      </pc:sldChg>
      <pc:sldChg chg="modSp add mod ord">
        <pc:chgData name="Gaurav Vikash" userId="50b41a7eddfcac1d" providerId="LiveId" clId="{358F04AE-0000-134E-B1B7-39976817BF7A}" dt="2023-09-08T12:46:57.301" v="3503" actId="20578"/>
        <pc:sldMkLst>
          <pc:docMk/>
          <pc:sldMk cId="101608766" sldId="311"/>
        </pc:sldMkLst>
        <pc:spChg chg="mod">
          <ac:chgData name="Gaurav Vikash" userId="50b41a7eddfcac1d" providerId="LiveId" clId="{358F04AE-0000-134E-B1B7-39976817BF7A}" dt="2023-09-08T12:37:50.078" v="3407" actId="115"/>
          <ac:spMkLst>
            <pc:docMk/>
            <pc:sldMk cId="101608766" sldId="311"/>
            <ac:spMk id="99" creationId="{00000000-0000-0000-0000-000000000000}"/>
          </ac:spMkLst>
        </pc:spChg>
      </pc:sldChg>
      <pc:sldChg chg="addSp delSp modSp add del mod ord modNotesTx">
        <pc:chgData name="Gaurav Vikash" userId="50b41a7eddfcac1d" providerId="LiveId" clId="{358F04AE-0000-134E-B1B7-39976817BF7A}" dt="2023-09-10T09:26:48.936" v="6379" actId="2696"/>
        <pc:sldMkLst>
          <pc:docMk/>
          <pc:sldMk cId="598397147" sldId="312"/>
        </pc:sldMkLst>
        <pc:spChg chg="del">
          <ac:chgData name="Gaurav Vikash" userId="50b41a7eddfcac1d" providerId="LiveId" clId="{358F04AE-0000-134E-B1B7-39976817BF7A}" dt="2023-09-08T12:44:27.390" v="3481" actId="478"/>
          <ac:spMkLst>
            <pc:docMk/>
            <pc:sldMk cId="598397147" sldId="312"/>
            <ac:spMk id="6" creationId="{9980EC04-BE8A-EFF4-5CDC-356929ADA2DB}"/>
          </ac:spMkLst>
        </pc:spChg>
        <pc:spChg chg="add mod">
          <ac:chgData name="Gaurav Vikash" userId="50b41a7eddfcac1d" providerId="LiveId" clId="{358F04AE-0000-134E-B1B7-39976817BF7A}" dt="2023-09-10T09:05:07.722" v="5977" actId="21"/>
          <ac:spMkLst>
            <pc:docMk/>
            <pc:sldMk cId="598397147" sldId="312"/>
            <ac:spMk id="7" creationId="{C49F6900-FD73-F7E4-8ECB-E787EE817BA0}"/>
          </ac:spMkLst>
        </pc:spChg>
        <pc:spChg chg="add del mod">
          <ac:chgData name="Gaurav Vikash" userId="50b41a7eddfcac1d" providerId="LiveId" clId="{358F04AE-0000-134E-B1B7-39976817BF7A}" dt="2023-09-10T09:26:02.959" v="6367" actId="478"/>
          <ac:spMkLst>
            <pc:docMk/>
            <pc:sldMk cId="598397147" sldId="312"/>
            <ac:spMk id="8" creationId="{2D2D9E22-1912-D03E-A3B9-516116850DE0}"/>
          </ac:spMkLst>
        </pc:spChg>
        <pc:spChg chg="add del mod">
          <ac:chgData name="Gaurav Vikash" userId="50b41a7eddfcac1d" providerId="LiveId" clId="{358F04AE-0000-134E-B1B7-39976817BF7A}" dt="2023-09-10T09:26:23.800" v="6376"/>
          <ac:spMkLst>
            <pc:docMk/>
            <pc:sldMk cId="598397147" sldId="312"/>
            <ac:spMk id="10" creationId="{4D21E820-6920-BCEC-44D6-32B1B15BFC80}"/>
          </ac:spMkLst>
        </pc:spChg>
        <pc:spChg chg="add mod">
          <ac:chgData name="Gaurav Vikash" userId="50b41a7eddfcac1d" providerId="LiveId" clId="{358F04AE-0000-134E-B1B7-39976817BF7A}" dt="2023-09-10T09:26:29.286" v="6378" actId="1076"/>
          <ac:spMkLst>
            <pc:docMk/>
            <pc:sldMk cId="598397147" sldId="312"/>
            <ac:spMk id="11" creationId="{17536757-8811-936F-6957-46618112DB38}"/>
          </ac:spMkLst>
        </pc:spChg>
        <pc:graphicFrameChg chg="add del mod">
          <ac:chgData name="Gaurav Vikash" userId="50b41a7eddfcac1d" providerId="LiveId" clId="{358F04AE-0000-134E-B1B7-39976817BF7A}" dt="2023-09-10T09:25:32.944" v="6324" actId="478"/>
          <ac:graphicFrameMkLst>
            <pc:docMk/>
            <pc:sldMk cId="598397147" sldId="312"/>
            <ac:graphicFrameMk id="2" creationId="{5F39459E-1EC2-D86F-50FB-7263DF82D352}"/>
          </ac:graphicFrameMkLst>
        </pc:graphicFrameChg>
        <pc:graphicFrameChg chg="add del mod">
          <ac:chgData name="Gaurav Vikash" userId="50b41a7eddfcac1d" providerId="LiveId" clId="{358F04AE-0000-134E-B1B7-39976817BF7A}" dt="2023-09-10T09:24:13.428" v="6281" actId="478"/>
          <ac:graphicFrameMkLst>
            <pc:docMk/>
            <pc:sldMk cId="598397147" sldId="312"/>
            <ac:graphicFrameMk id="3" creationId="{61B90431-4336-6DB3-7BD8-4370A8583351}"/>
          </ac:graphicFrameMkLst>
        </pc:graphicFrameChg>
        <pc:graphicFrameChg chg="del mod">
          <ac:chgData name="Gaurav Vikash" userId="50b41a7eddfcac1d" providerId="LiveId" clId="{358F04AE-0000-134E-B1B7-39976817BF7A}" dt="2023-09-10T09:00:46.667" v="5962" actId="478"/>
          <ac:graphicFrameMkLst>
            <pc:docMk/>
            <pc:sldMk cId="598397147" sldId="312"/>
            <ac:graphicFrameMk id="4" creationId="{D73BEF4F-8641-1AB1-DD72-35B5974A9E1D}"/>
          </ac:graphicFrameMkLst>
        </pc:graphicFrameChg>
        <pc:graphicFrameChg chg="del">
          <ac:chgData name="Gaurav Vikash" userId="50b41a7eddfcac1d" providerId="LiveId" clId="{358F04AE-0000-134E-B1B7-39976817BF7A}" dt="2023-09-08T12:44:24.562" v="3480" actId="478"/>
          <ac:graphicFrameMkLst>
            <pc:docMk/>
            <pc:sldMk cId="598397147" sldId="312"/>
            <ac:graphicFrameMk id="5" creationId="{0F6DDED0-AB01-903E-0E69-747BB21E963F}"/>
          </ac:graphicFrameMkLst>
        </pc:graphicFrameChg>
        <pc:picChg chg="del">
          <ac:chgData name="Gaurav Vikash" userId="50b41a7eddfcac1d" providerId="LiveId" clId="{358F04AE-0000-134E-B1B7-39976817BF7A}" dt="2023-09-10T09:24:15.056" v="6282" actId="478"/>
          <ac:picMkLst>
            <pc:docMk/>
            <pc:sldMk cId="598397147" sldId="312"/>
            <ac:picMk id="96" creationId="{00000000-0000-0000-0000-000000000000}"/>
          </ac:picMkLst>
        </pc:picChg>
        <pc:picChg chg="del">
          <ac:chgData name="Gaurav Vikash" userId="50b41a7eddfcac1d" providerId="LiveId" clId="{358F04AE-0000-134E-B1B7-39976817BF7A}" dt="2023-09-10T09:24:16.408" v="6283" actId="478"/>
          <ac:picMkLst>
            <pc:docMk/>
            <pc:sldMk cId="598397147" sldId="312"/>
            <ac:picMk id="97" creationId="{00000000-0000-0000-0000-000000000000}"/>
          </ac:picMkLst>
        </pc:picChg>
      </pc:sldChg>
      <pc:sldChg chg="addSp delSp modSp add mod setBg delDesignElem modNotesTx">
        <pc:chgData name="Gaurav Vikash" userId="50b41a7eddfcac1d" providerId="LiveId" clId="{358F04AE-0000-134E-B1B7-39976817BF7A}" dt="2023-09-10T09:14:49.844" v="6171" actId="2711"/>
        <pc:sldMkLst>
          <pc:docMk/>
          <pc:sldMk cId="461029516" sldId="313"/>
        </pc:sldMkLst>
        <pc:spChg chg="mod">
          <ac:chgData name="Gaurav Vikash" userId="50b41a7eddfcac1d" providerId="LiveId" clId="{358F04AE-0000-134E-B1B7-39976817BF7A}" dt="2023-09-10T08:27:42.197" v="5683" actId="20577"/>
          <ac:spMkLst>
            <pc:docMk/>
            <pc:sldMk cId="461029516" sldId="313"/>
            <ac:spMk id="7" creationId="{6ABE5F79-1CDE-C539-F2CD-1BDFA6260D58}"/>
          </ac:spMkLst>
        </pc:spChg>
        <pc:picChg chg="del">
          <ac:chgData name="Gaurav Vikash" userId="50b41a7eddfcac1d" providerId="LiveId" clId="{358F04AE-0000-134E-B1B7-39976817BF7A}" dt="2023-09-08T12:48:01.413" v="3512" actId="478"/>
          <ac:picMkLst>
            <pc:docMk/>
            <pc:sldMk cId="461029516" sldId="313"/>
            <ac:picMk id="2" creationId="{C2FE3170-BDA7-DCA5-92B6-55E206D5383C}"/>
          </ac:picMkLst>
        </pc:picChg>
        <pc:picChg chg="add del">
          <ac:chgData name="Gaurav Vikash" userId="50b41a7eddfcac1d" providerId="LiveId" clId="{358F04AE-0000-134E-B1B7-39976817BF7A}" dt="2023-09-08T12:50:02.175" v="3557"/>
          <ac:picMkLst>
            <pc:docMk/>
            <pc:sldMk cId="461029516" sldId="313"/>
            <ac:picMk id="1026" creationId="{C63ACA4F-60A1-9F2C-25EB-44831BE304F8}"/>
          </ac:picMkLst>
        </pc:picChg>
        <pc:picChg chg="add mod">
          <ac:chgData name="Gaurav Vikash" userId="50b41a7eddfcac1d" providerId="LiveId" clId="{358F04AE-0000-134E-B1B7-39976817BF7A}" dt="2023-09-08T12:51:52.356" v="3560" actId="14100"/>
          <ac:picMkLst>
            <pc:docMk/>
            <pc:sldMk cId="461029516" sldId="313"/>
            <ac:picMk id="1028" creationId="{D8CF5B75-559B-19CD-3B3C-409270231FE5}"/>
          </ac:picMkLst>
        </pc:picChg>
        <pc:cxnChg chg="del">
          <ac:chgData name="Gaurav Vikash" userId="50b41a7eddfcac1d" providerId="LiveId" clId="{358F04AE-0000-134E-B1B7-39976817BF7A}" dt="2023-09-08T12:47:54.711" v="3506"/>
          <ac:cxnSpMkLst>
            <pc:docMk/>
            <pc:sldMk cId="461029516" sldId="313"/>
            <ac:cxnSpMk id="105" creationId="{1503BFE4-729B-D9D0-C17B-501E6AF1127A}"/>
          </ac:cxnSpMkLst>
        </pc:cxnChg>
      </pc:sldChg>
      <pc:sldChg chg="addSp delSp modSp add del mod ord setBg modNotesTx">
        <pc:chgData name="Gaurav Vikash" userId="50b41a7eddfcac1d" providerId="LiveId" clId="{358F04AE-0000-134E-B1B7-39976817BF7A}" dt="2023-09-10T08:26:19.677" v="5671" actId="2696"/>
        <pc:sldMkLst>
          <pc:docMk/>
          <pc:sldMk cId="2402180058" sldId="314"/>
        </pc:sldMkLst>
        <pc:spChg chg="del mod">
          <ac:chgData name="Gaurav Vikash" userId="50b41a7eddfcac1d" providerId="LiveId" clId="{358F04AE-0000-134E-B1B7-39976817BF7A}" dt="2023-09-10T08:17:13.417" v="5234" actId="26606"/>
          <ac:spMkLst>
            <pc:docMk/>
            <pc:sldMk cId="2402180058" sldId="314"/>
            <ac:spMk id="98" creationId="{00000000-0000-0000-0000-000000000000}"/>
          </ac:spMkLst>
        </pc:spChg>
        <pc:spChg chg="mod">
          <ac:chgData name="Gaurav Vikash" userId="50b41a7eddfcac1d" providerId="LiveId" clId="{358F04AE-0000-134E-B1B7-39976817BF7A}" dt="2023-09-10T08:17:13.417" v="5234" actId="26606"/>
          <ac:spMkLst>
            <pc:docMk/>
            <pc:sldMk cId="2402180058" sldId="314"/>
            <ac:spMk id="99" creationId="{00000000-0000-0000-0000-000000000000}"/>
          </ac:spMkLst>
        </pc:spChg>
        <pc:spChg chg="add">
          <ac:chgData name="Gaurav Vikash" userId="50b41a7eddfcac1d" providerId="LiveId" clId="{358F04AE-0000-134E-B1B7-39976817BF7A}" dt="2023-09-10T08:17:13.417" v="5234" actId="26606"/>
          <ac:spMkLst>
            <pc:docMk/>
            <pc:sldMk cId="2402180058" sldId="314"/>
            <ac:spMk id="105" creationId="{BACC6370-2D7E-4714-9D71-7542949D7D5D}"/>
          </ac:spMkLst>
        </pc:spChg>
        <pc:spChg chg="add">
          <ac:chgData name="Gaurav Vikash" userId="50b41a7eddfcac1d" providerId="LiveId" clId="{358F04AE-0000-134E-B1B7-39976817BF7A}" dt="2023-09-10T08:17:13.417" v="5234" actId="26606"/>
          <ac:spMkLst>
            <pc:docMk/>
            <pc:sldMk cId="2402180058" sldId="314"/>
            <ac:spMk id="107" creationId="{F68B3F68-107C-434F-AA38-110D5EA91B85}"/>
          </ac:spMkLst>
        </pc:spChg>
        <pc:spChg chg="add">
          <ac:chgData name="Gaurav Vikash" userId="50b41a7eddfcac1d" providerId="LiveId" clId="{358F04AE-0000-134E-B1B7-39976817BF7A}" dt="2023-09-10T08:17:13.417" v="5234" actId="26606"/>
          <ac:spMkLst>
            <pc:docMk/>
            <pc:sldMk cId="2402180058" sldId="314"/>
            <ac:spMk id="109" creationId="{AAD0DBB9-1A4B-4391-81D4-CB19F9AB918A}"/>
          </ac:spMkLst>
        </pc:spChg>
        <pc:spChg chg="add">
          <ac:chgData name="Gaurav Vikash" userId="50b41a7eddfcac1d" providerId="LiveId" clId="{358F04AE-0000-134E-B1B7-39976817BF7A}" dt="2023-09-10T08:17:13.417" v="5234" actId="26606"/>
          <ac:spMkLst>
            <pc:docMk/>
            <pc:sldMk cId="2402180058" sldId="314"/>
            <ac:spMk id="111" creationId="{063BBA22-50EA-4C4D-BE05-F1CE4E63AA56}"/>
          </ac:spMkLst>
        </pc:spChg>
        <pc:graphicFrameChg chg="add">
          <ac:chgData name="Gaurav Vikash" userId="50b41a7eddfcac1d" providerId="LiveId" clId="{358F04AE-0000-134E-B1B7-39976817BF7A}" dt="2023-09-10T08:17:13.417" v="5234" actId="26606"/>
          <ac:graphicFrameMkLst>
            <pc:docMk/>
            <pc:sldMk cId="2402180058" sldId="314"/>
            <ac:graphicFrameMk id="101" creationId="{97FA52D7-F4BB-7E84-0FE9-23CEECCA9D56}"/>
          </ac:graphicFrameMkLst>
        </pc:graphicFrameChg>
        <pc:picChg chg="del">
          <ac:chgData name="Gaurav Vikash" userId="50b41a7eddfcac1d" providerId="LiveId" clId="{358F04AE-0000-134E-B1B7-39976817BF7A}" dt="2023-09-10T08:12:10.296" v="5163" actId="478"/>
          <ac:picMkLst>
            <pc:docMk/>
            <pc:sldMk cId="2402180058" sldId="314"/>
            <ac:picMk id="96" creationId="{00000000-0000-0000-0000-000000000000}"/>
          </ac:picMkLst>
        </pc:picChg>
        <pc:picChg chg="del">
          <ac:chgData name="Gaurav Vikash" userId="50b41a7eddfcac1d" providerId="LiveId" clId="{358F04AE-0000-134E-B1B7-39976817BF7A}" dt="2023-09-10T08:12:11.792" v="5164" actId="478"/>
          <ac:picMkLst>
            <pc:docMk/>
            <pc:sldMk cId="2402180058" sldId="314"/>
            <ac:picMk id="97" creationId="{00000000-0000-0000-0000-000000000000}"/>
          </ac:picMkLst>
        </pc:picChg>
      </pc:sldChg>
      <pc:sldChg chg="addSp delSp modSp add mod modNotesTx">
        <pc:chgData name="Gaurav Vikash" userId="50b41a7eddfcac1d" providerId="LiveId" clId="{358F04AE-0000-134E-B1B7-39976817BF7A}" dt="2023-09-15T08:45:22.874" v="7880" actId="1076"/>
        <pc:sldMkLst>
          <pc:docMk/>
          <pc:sldMk cId="1855192889" sldId="315"/>
        </pc:sldMkLst>
        <pc:spChg chg="mod">
          <ac:chgData name="Gaurav Vikash" userId="50b41a7eddfcac1d" providerId="LiveId" clId="{358F04AE-0000-134E-B1B7-39976817BF7A}" dt="2023-09-08T12:52:23.500" v="3574" actId="20577"/>
          <ac:spMkLst>
            <pc:docMk/>
            <pc:sldMk cId="1855192889" sldId="315"/>
            <ac:spMk id="99" creationId="{00000000-0000-0000-0000-000000000000}"/>
          </ac:spMkLst>
        </pc:spChg>
        <pc:picChg chg="add mod">
          <ac:chgData name="Gaurav Vikash" userId="50b41a7eddfcac1d" providerId="LiveId" clId="{358F04AE-0000-134E-B1B7-39976817BF7A}" dt="2023-09-15T08:45:22.874" v="7880" actId="1076"/>
          <ac:picMkLst>
            <pc:docMk/>
            <pc:sldMk cId="1855192889" sldId="315"/>
            <ac:picMk id="2" creationId="{1297D188-8501-085B-01D5-69805FE2C241}"/>
          </ac:picMkLst>
        </pc:picChg>
        <pc:picChg chg="del">
          <ac:chgData name="Gaurav Vikash" userId="50b41a7eddfcac1d" providerId="LiveId" clId="{358F04AE-0000-134E-B1B7-39976817BF7A}" dt="2023-09-08T12:52:24.604" v="3575" actId="478"/>
          <ac:picMkLst>
            <pc:docMk/>
            <pc:sldMk cId="1855192889" sldId="315"/>
            <ac:picMk id="2" creationId="{C9CE903F-F0FB-160F-6DBB-403F7DA7CBA9}"/>
          </ac:picMkLst>
        </pc:picChg>
        <pc:picChg chg="add del mod">
          <ac:chgData name="Gaurav Vikash" userId="50b41a7eddfcac1d" providerId="LiveId" clId="{358F04AE-0000-134E-B1B7-39976817BF7A}" dt="2023-09-15T08:45:19.820" v="7878" actId="478"/>
          <ac:picMkLst>
            <pc:docMk/>
            <pc:sldMk cId="1855192889" sldId="315"/>
            <ac:picMk id="3" creationId="{B91C4E07-39B1-9A8F-F622-A6172D10913C}"/>
          </ac:picMkLst>
        </pc:picChg>
      </pc:sldChg>
      <pc:sldChg chg="delSp modSp add del mod modNotesTx">
        <pc:chgData name="Gaurav Vikash" userId="50b41a7eddfcac1d" providerId="LiveId" clId="{358F04AE-0000-134E-B1B7-39976817BF7A}" dt="2023-09-10T08:53:16.116" v="5757" actId="2696"/>
        <pc:sldMkLst>
          <pc:docMk/>
          <pc:sldMk cId="3100879901" sldId="316"/>
        </pc:sldMkLst>
        <pc:spChg chg="mod">
          <ac:chgData name="Gaurav Vikash" userId="50b41a7eddfcac1d" providerId="LiveId" clId="{358F04AE-0000-134E-B1B7-39976817BF7A}" dt="2023-09-08T12:52:40.912" v="3587" actId="20577"/>
          <ac:spMkLst>
            <pc:docMk/>
            <pc:sldMk cId="3100879901" sldId="316"/>
            <ac:spMk id="99" creationId="{00000000-0000-0000-0000-000000000000}"/>
          </ac:spMkLst>
        </pc:spChg>
        <pc:picChg chg="del">
          <ac:chgData name="Gaurav Vikash" userId="50b41a7eddfcac1d" providerId="LiveId" clId="{358F04AE-0000-134E-B1B7-39976817BF7A}" dt="2023-09-08T12:52:42.132" v="3588" actId="478"/>
          <ac:picMkLst>
            <pc:docMk/>
            <pc:sldMk cId="3100879901" sldId="316"/>
            <ac:picMk id="2" creationId="{530544E3-DDD0-3BC6-5997-95C960B528F2}"/>
          </ac:picMkLst>
        </pc:picChg>
      </pc:sldChg>
      <pc:sldChg chg="modSp add mod modNotesTx">
        <pc:chgData name="Gaurav Vikash" userId="50b41a7eddfcac1d" providerId="LiveId" clId="{358F04AE-0000-134E-B1B7-39976817BF7A}" dt="2023-09-10T09:57:41.278" v="6764" actId="20577"/>
        <pc:sldMkLst>
          <pc:docMk/>
          <pc:sldMk cId="2513898469" sldId="317"/>
        </pc:sldMkLst>
        <pc:spChg chg="mod">
          <ac:chgData name="Gaurav Vikash" userId="50b41a7eddfcac1d" providerId="LiveId" clId="{358F04AE-0000-134E-B1B7-39976817BF7A}" dt="2023-09-08T12:59:12.281" v="3769" actId="115"/>
          <ac:spMkLst>
            <pc:docMk/>
            <pc:sldMk cId="2513898469" sldId="317"/>
            <ac:spMk id="99" creationId="{00000000-0000-0000-0000-000000000000}"/>
          </ac:spMkLst>
        </pc:spChg>
      </pc:sldChg>
      <pc:sldChg chg="modSp add mod modNotesTx">
        <pc:chgData name="Gaurav Vikash" userId="50b41a7eddfcac1d" providerId="LiveId" clId="{358F04AE-0000-134E-B1B7-39976817BF7A}" dt="2023-09-08T13:41:48.834" v="4699" actId="20577"/>
        <pc:sldMkLst>
          <pc:docMk/>
          <pc:sldMk cId="1815881375" sldId="318"/>
        </pc:sldMkLst>
        <pc:graphicFrameChg chg="mod modGraphic">
          <ac:chgData name="Gaurav Vikash" userId="50b41a7eddfcac1d" providerId="LiveId" clId="{358F04AE-0000-134E-B1B7-39976817BF7A}" dt="2023-09-08T13:41:48.834" v="4699" actId="20577"/>
          <ac:graphicFrameMkLst>
            <pc:docMk/>
            <pc:sldMk cId="1815881375" sldId="318"/>
            <ac:graphicFrameMk id="2" creationId="{5C1A13E0-9C39-631A-1DF4-3D1FBADAA7D0}"/>
          </ac:graphicFrameMkLst>
        </pc:graphicFrameChg>
      </pc:sldChg>
      <pc:sldChg chg="modSp add mod modNotesTx">
        <pc:chgData name="Gaurav Vikash" userId="50b41a7eddfcac1d" providerId="LiveId" clId="{358F04AE-0000-134E-B1B7-39976817BF7A}" dt="2023-09-15T06:01:08.246" v="7646" actId="20577"/>
        <pc:sldMkLst>
          <pc:docMk/>
          <pc:sldMk cId="1035662086" sldId="319"/>
        </pc:sldMkLst>
        <pc:graphicFrameChg chg="mod modGraphic">
          <ac:chgData name="Gaurav Vikash" userId="50b41a7eddfcac1d" providerId="LiveId" clId="{358F04AE-0000-134E-B1B7-39976817BF7A}" dt="2023-09-15T06:01:08.246" v="7646" actId="20577"/>
          <ac:graphicFrameMkLst>
            <pc:docMk/>
            <pc:sldMk cId="1035662086" sldId="319"/>
            <ac:graphicFrameMk id="2" creationId="{5C1A13E0-9C39-631A-1DF4-3D1FBADAA7D0}"/>
          </ac:graphicFrameMkLst>
        </pc:graphicFrameChg>
      </pc:sldChg>
      <pc:sldChg chg="add del">
        <pc:chgData name="Gaurav Vikash" userId="50b41a7eddfcac1d" providerId="LiveId" clId="{358F04AE-0000-134E-B1B7-39976817BF7A}" dt="2023-09-08T13:26:14.971" v="4373" actId="2696"/>
        <pc:sldMkLst>
          <pc:docMk/>
          <pc:sldMk cId="1075205449" sldId="320"/>
        </pc:sldMkLst>
      </pc:sldChg>
      <pc:sldChg chg="addSp delSp modSp add mod modNotesTx">
        <pc:chgData name="Gaurav Vikash" userId="50b41a7eddfcac1d" providerId="LiveId" clId="{358F04AE-0000-134E-B1B7-39976817BF7A}" dt="2023-09-10T08:33:53.629" v="5754" actId="20577"/>
        <pc:sldMkLst>
          <pc:docMk/>
          <pc:sldMk cId="2673359111" sldId="320"/>
        </pc:sldMkLst>
        <pc:spChg chg="add del mod">
          <ac:chgData name="Gaurav Vikash" userId="50b41a7eddfcac1d" providerId="LiveId" clId="{358F04AE-0000-134E-B1B7-39976817BF7A}" dt="2023-09-10T08:26:00.446" v="5669" actId="20577"/>
          <ac:spMkLst>
            <pc:docMk/>
            <pc:sldMk cId="2673359111" sldId="320"/>
            <ac:spMk id="98" creationId="{00000000-0000-0000-0000-000000000000}"/>
          </ac:spMkLst>
        </pc:spChg>
        <pc:graphicFrameChg chg="add mod modGraphic">
          <ac:chgData name="Gaurav Vikash" userId="50b41a7eddfcac1d" providerId="LiveId" clId="{358F04AE-0000-134E-B1B7-39976817BF7A}" dt="2023-09-10T08:26:14.461" v="5670" actId="1076"/>
          <ac:graphicFrameMkLst>
            <pc:docMk/>
            <pc:sldMk cId="2673359111" sldId="320"/>
            <ac:graphicFrameMk id="2" creationId="{10A83051-261E-AD1D-DD24-8BEF699B7635}"/>
          </ac:graphicFrameMkLst>
        </pc:graphicFrameChg>
      </pc:sldChg>
      <pc:sldChg chg="add del">
        <pc:chgData name="Gaurav Vikash" userId="50b41a7eddfcac1d" providerId="LiveId" clId="{358F04AE-0000-134E-B1B7-39976817BF7A}" dt="2023-09-10T09:20:40.312" v="6231" actId="2696"/>
        <pc:sldMkLst>
          <pc:docMk/>
          <pc:sldMk cId="1751270057" sldId="321"/>
        </pc:sldMkLst>
      </pc:sldChg>
      <pc:sldChg chg="addSp delSp modSp add del mod setBg">
        <pc:chgData name="Gaurav Vikash" userId="50b41a7eddfcac1d" providerId="LiveId" clId="{358F04AE-0000-134E-B1B7-39976817BF7A}" dt="2023-09-10T09:01:19.489" v="5966" actId="2696"/>
        <pc:sldMkLst>
          <pc:docMk/>
          <pc:sldMk cId="2743144012" sldId="321"/>
        </pc:sldMkLst>
        <pc:spChg chg="add del mod">
          <ac:chgData name="Gaurav Vikash" userId="50b41a7eddfcac1d" providerId="LiveId" clId="{358F04AE-0000-134E-B1B7-39976817BF7A}" dt="2023-09-10T09:00:35.769" v="5961" actId="26606"/>
          <ac:spMkLst>
            <pc:docMk/>
            <pc:sldMk cId="2743144012" sldId="321"/>
            <ac:spMk id="2" creationId="{F8DBDE5D-7330-C087-5ACD-845F46ECA07D}"/>
          </ac:spMkLst>
        </pc:spChg>
        <pc:spChg chg="mod">
          <ac:chgData name="Gaurav Vikash" userId="50b41a7eddfcac1d" providerId="LiveId" clId="{358F04AE-0000-134E-B1B7-39976817BF7A}" dt="2023-09-10T09:00:35.769" v="5961" actId="26606"/>
          <ac:spMkLst>
            <pc:docMk/>
            <pc:sldMk cId="2743144012" sldId="321"/>
            <ac:spMk id="99" creationId="{00000000-0000-0000-0000-000000000000}"/>
          </ac:spMkLst>
        </pc:spChg>
        <pc:spChg chg="add">
          <ac:chgData name="Gaurav Vikash" userId="50b41a7eddfcac1d" providerId="LiveId" clId="{358F04AE-0000-134E-B1B7-39976817BF7A}" dt="2023-09-10T09:00:35.769" v="5961" actId="26606"/>
          <ac:spMkLst>
            <pc:docMk/>
            <pc:sldMk cId="2743144012" sldId="321"/>
            <ac:spMk id="105" creationId="{BACC6370-2D7E-4714-9D71-7542949D7D5D}"/>
          </ac:spMkLst>
        </pc:spChg>
        <pc:spChg chg="add">
          <ac:chgData name="Gaurav Vikash" userId="50b41a7eddfcac1d" providerId="LiveId" clId="{358F04AE-0000-134E-B1B7-39976817BF7A}" dt="2023-09-10T09:00:35.769" v="5961" actId="26606"/>
          <ac:spMkLst>
            <pc:docMk/>
            <pc:sldMk cId="2743144012" sldId="321"/>
            <ac:spMk id="107" creationId="{F68B3F68-107C-434F-AA38-110D5EA91B85}"/>
          </ac:spMkLst>
        </pc:spChg>
        <pc:spChg chg="add">
          <ac:chgData name="Gaurav Vikash" userId="50b41a7eddfcac1d" providerId="LiveId" clId="{358F04AE-0000-134E-B1B7-39976817BF7A}" dt="2023-09-10T09:00:35.769" v="5961" actId="26606"/>
          <ac:spMkLst>
            <pc:docMk/>
            <pc:sldMk cId="2743144012" sldId="321"/>
            <ac:spMk id="109" creationId="{AAD0DBB9-1A4B-4391-81D4-CB19F9AB918A}"/>
          </ac:spMkLst>
        </pc:spChg>
        <pc:spChg chg="add">
          <ac:chgData name="Gaurav Vikash" userId="50b41a7eddfcac1d" providerId="LiveId" clId="{358F04AE-0000-134E-B1B7-39976817BF7A}" dt="2023-09-10T09:00:35.769" v="5961" actId="26606"/>
          <ac:spMkLst>
            <pc:docMk/>
            <pc:sldMk cId="2743144012" sldId="321"/>
            <ac:spMk id="111" creationId="{063BBA22-50EA-4C4D-BE05-F1CE4E63AA56}"/>
          </ac:spMkLst>
        </pc:spChg>
        <pc:graphicFrameChg chg="del">
          <ac:chgData name="Gaurav Vikash" userId="50b41a7eddfcac1d" providerId="LiveId" clId="{358F04AE-0000-134E-B1B7-39976817BF7A}" dt="2023-09-10T08:58:49.115" v="5832" actId="478"/>
          <ac:graphicFrameMkLst>
            <pc:docMk/>
            <pc:sldMk cId="2743144012" sldId="321"/>
            <ac:graphicFrameMk id="4" creationId="{D73BEF4F-8641-1AB1-DD72-35B5974A9E1D}"/>
          </ac:graphicFrameMkLst>
        </pc:graphicFrameChg>
        <pc:graphicFrameChg chg="add">
          <ac:chgData name="Gaurav Vikash" userId="50b41a7eddfcac1d" providerId="LiveId" clId="{358F04AE-0000-134E-B1B7-39976817BF7A}" dt="2023-09-10T09:00:35.769" v="5961" actId="26606"/>
          <ac:graphicFrameMkLst>
            <pc:docMk/>
            <pc:sldMk cId="2743144012" sldId="321"/>
            <ac:graphicFrameMk id="101" creationId="{47CAA70E-6D75-94A6-D8A6-4629073890B1}"/>
          </ac:graphicFrameMkLst>
        </pc:graphicFrameChg>
        <pc:picChg chg="del">
          <ac:chgData name="Gaurav Vikash" userId="50b41a7eddfcac1d" providerId="LiveId" clId="{358F04AE-0000-134E-B1B7-39976817BF7A}" dt="2023-09-10T08:58:45.082" v="5830" actId="478"/>
          <ac:picMkLst>
            <pc:docMk/>
            <pc:sldMk cId="2743144012" sldId="321"/>
            <ac:picMk id="96" creationId="{00000000-0000-0000-0000-000000000000}"/>
          </ac:picMkLst>
        </pc:picChg>
        <pc:picChg chg="del">
          <ac:chgData name="Gaurav Vikash" userId="50b41a7eddfcac1d" providerId="LiveId" clId="{358F04AE-0000-134E-B1B7-39976817BF7A}" dt="2023-09-10T08:58:46.499" v="5831" actId="478"/>
          <ac:picMkLst>
            <pc:docMk/>
            <pc:sldMk cId="2743144012" sldId="321"/>
            <ac:picMk id="97" creationId="{00000000-0000-0000-0000-000000000000}"/>
          </ac:picMkLst>
        </pc:picChg>
      </pc:sldChg>
      <pc:sldChg chg="add">
        <pc:chgData name="Gaurav Vikash" userId="50b41a7eddfcac1d" providerId="LiveId" clId="{358F04AE-0000-134E-B1B7-39976817BF7A}" dt="2023-09-10T09:24:08.477" v="6280"/>
        <pc:sldMkLst>
          <pc:docMk/>
          <pc:sldMk cId="3108695939" sldId="321"/>
        </pc:sldMkLst>
      </pc:sldChg>
      <pc:sldChg chg="delSp modSp add del mod">
        <pc:chgData name="Gaurav Vikash" userId="50b41a7eddfcac1d" providerId="LiveId" clId="{358F04AE-0000-134E-B1B7-39976817BF7A}" dt="2023-09-10T09:12:02.317" v="6167" actId="2696"/>
        <pc:sldMkLst>
          <pc:docMk/>
          <pc:sldMk cId="518034594" sldId="322"/>
        </pc:sldMkLst>
        <pc:spChg chg="mod">
          <ac:chgData name="Gaurav Vikash" userId="50b41a7eddfcac1d" providerId="LiveId" clId="{358F04AE-0000-134E-B1B7-39976817BF7A}" dt="2023-09-10T09:09:23.052" v="6083" actId="20577"/>
          <ac:spMkLst>
            <pc:docMk/>
            <pc:sldMk cId="518034594" sldId="322"/>
            <ac:spMk id="4" creationId="{4F51B0DE-9FC7-03BA-D3A8-F6698C9BEB22}"/>
          </ac:spMkLst>
        </pc:spChg>
        <pc:spChg chg="del">
          <ac:chgData name="Gaurav Vikash" userId="50b41a7eddfcac1d" providerId="LiveId" clId="{358F04AE-0000-134E-B1B7-39976817BF7A}" dt="2023-09-10T09:09:46.166" v="6084" actId="478"/>
          <ac:spMkLst>
            <pc:docMk/>
            <pc:sldMk cId="518034594" sldId="322"/>
            <ac:spMk id="99" creationId="{00000000-0000-0000-0000-000000000000}"/>
          </ac:spMkLst>
        </pc:spChg>
      </pc:sldChg>
      <pc:sldChg chg="addSp delSp modSp add mod ord modNotesTx">
        <pc:chgData name="Gaurav Vikash" userId="50b41a7eddfcac1d" providerId="LiveId" clId="{358F04AE-0000-134E-B1B7-39976817BF7A}" dt="2023-09-15T09:04:52.368" v="8103"/>
        <pc:sldMkLst>
          <pc:docMk/>
          <pc:sldMk cId="957667279" sldId="322"/>
        </pc:sldMkLst>
        <pc:spChg chg="add mod">
          <ac:chgData name="Gaurav Vikash" userId="50b41a7eddfcac1d" providerId="LiveId" clId="{358F04AE-0000-134E-B1B7-39976817BF7A}" dt="2023-09-15T09:04:52.368" v="8103"/>
          <ac:spMkLst>
            <pc:docMk/>
            <pc:sldMk cId="957667279" sldId="322"/>
            <ac:spMk id="2" creationId="{7FF445F0-6D23-4DCC-4101-4B33C969AFBF}"/>
          </ac:spMkLst>
        </pc:spChg>
        <pc:spChg chg="del">
          <ac:chgData name="Gaurav Vikash" userId="50b41a7eddfcac1d" providerId="LiveId" clId="{358F04AE-0000-134E-B1B7-39976817BF7A}" dt="2023-09-10T09:30:07.975" v="6383" actId="478"/>
          <ac:spMkLst>
            <pc:docMk/>
            <pc:sldMk cId="957667279" sldId="322"/>
            <ac:spMk id="4" creationId="{4F51B0DE-9FC7-03BA-D3A8-F6698C9BEB22}"/>
          </ac:spMkLst>
        </pc:spChg>
        <pc:spChg chg="del">
          <ac:chgData name="Gaurav Vikash" userId="50b41a7eddfcac1d" providerId="LiveId" clId="{358F04AE-0000-134E-B1B7-39976817BF7A}" dt="2023-09-10T09:30:10.733" v="6384" actId="478"/>
          <ac:spMkLst>
            <pc:docMk/>
            <pc:sldMk cId="957667279" sldId="322"/>
            <ac:spMk id="5" creationId="{20A8BB69-738E-81F1-CA6D-90F68686A7A5}"/>
          </ac:spMkLst>
        </pc:spChg>
        <pc:spChg chg="mod">
          <ac:chgData name="Gaurav Vikash" userId="50b41a7eddfcac1d" providerId="LiveId" clId="{358F04AE-0000-134E-B1B7-39976817BF7A}" dt="2023-09-15T02:49:46.499" v="7208" actId="20577"/>
          <ac:spMkLst>
            <pc:docMk/>
            <pc:sldMk cId="957667279" sldId="322"/>
            <ac:spMk id="99" creationId="{00000000-0000-0000-0000-000000000000}"/>
          </ac:spMkLst>
        </pc:spChg>
      </pc:sldChg>
      <pc:sldChg chg="delSp modSp add del mod">
        <pc:chgData name="Gaurav Vikash" userId="50b41a7eddfcac1d" providerId="LiveId" clId="{358F04AE-0000-134E-B1B7-39976817BF7A}" dt="2023-09-10T09:19:19.802" v="6192" actId="2696"/>
        <pc:sldMkLst>
          <pc:docMk/>
          <pc:sldMk cId="3080575416" sldId="322"/>
        </pc:sldMkLst>
        <pc:spChg chg="del">
          <ac:chgData name="Gaurav Vikash" userId="50b41a7eddfcac1d" providerId="LiveId" clId="{358F04AE-0000-134E-B1B7-39976817BF7A}" dt="2023-09-10T09:16:34.253" v="6175" actId="478"/>
          <ac:spMkLst>
            <pc:docMk/>
            <pc:sldMk cId="3080575416" sldId="322"/>
            <ac:spMk id="4" creationId="{4F51B0DE-9FC7-03BA-D3A8-F6698C9BEB22}"/>
          </ac:spMkLst>
        </pc:spChg>
        <pc:spChg chg="mod">
          <ac:chgData name="Gaurav Vikash" userId="50b41a7eddfcac1d" providerId="LiveId" clId="{358F04AE-0000-134E-B1B7-39976817BF7A}" dt="2023-09-10T09:18:07.909" v="6185" actId="12"/>
          <ac:spMkLst>
            <pc:docMk/>
            <pc:sldMk cId="3080575416" sldId="322"/>
            <ac:spMk id="5" creationId="{20A8BB69-738E-81F1-CA6D-90F68686A7A5}"/>
          </ac:spMkLst>
        </pc:spChg>
        <pc:spChg chg="del">
          <ac:chgData name="Gaurav Vikash" userId="50b41a7eddfcac1d" providerId="LiveId" clId="{358F04AE-0000-134E-B1B7-39976817BF7A}" dt="2023-09-10T09:18:24.998" v="6186" actId="478"/>
          <ac:spMkLst>
            <pc:docMk/>
            <pc:sldMk cId="3080575416" sldId="322"/>
            <ac:spMk id="99" creationId="{00000000-0000-0000-0000-000000000000}"/>
          </ac:spMkLst>
        </pc:spChg>
      </pc:sldChg>
      <pc:sldChg chg="add del">
        <pc:chgData name="Gaurav Vikash" userId="50b41a7eddfcac1d" providerId="LiveId" clId="{358F04AE-0000-134E-B1B7-39976817BF7A}" dt="2023-09-10T09:18:31.330" v="6188"/>
        <pc:sldMkLst>
          <pc:docMk/>
          <pc:sldMk cId="25472994" sldId="323"/>
        </pc:sldMkLst>
      </pc:sldChg>
      <pc:sldChg chg="addSp modSp new del mod">
        <pc:chgData name="Gaurav Vikash" userId="50b41a7eddfcac1d" providerId="LiveId" clId="{358F04AE-0000-134E-B1B7-39976817BF7A}" dt="2023-09-10T09:19:20.386" v="6193" actId="2696"/>
        <pc:sldMkLst>
          <pc:docMk/>
          <pc:sldMk cId="830363218" sldId="323"/>
        </pc:sldMkLst>
        <pc:spChg chg="add mod">
          <ac:chgData name="Gaurav Vikash" userId="50b41a7eddfcac1d" providerId="LiveId" clId="{358F04AE-0000-134E-B1B7-39976817BF7A}" dt="2023-09-10T09:18:53.411" v="6191" actId="12"/>
          <ac:spMkLst>
            <pc:docMk/>
            <pc:sldMk cId="830363218" sldId="323"/>
            <ac:spMk id="2" creationId="{62037AC2-0839-4F67-BE4D-55B2066B7E66}"/>
          </ac:spMkLst>
        </pc:spChg>
      </pc:sldChg>
      <pc:sldChg chg="delSp modSp add del mod">
        <pc:chgData name="Gaurav Vikash" userId="50b41a7eddfcac1d" providerId="LiveId" clId="{358F04AE-0000-134E-B1B7-39976817BF7A}" dt="2023-09-10T09:35:11.381" v="6496" actId="2696"/>
        <pc:sldMkLst>
          <pc:docMk/>
          <pc:sldMk cId="1931129275" sldId="323"/>
        </pc:sldMkLst>
        <pc:spChg chg="mod">
          <ac:chgData name="Gaurav Vikash" userId="50b41a7eddfcac1d" providerId="LiveId" clId="{358F04AE-0000-134E-B1B7-39976817BF7A}" dt="2023-09-10T09:34:37.422" v="6492" actId="20577"/>
          <ac:spMkLst>
            <pc:docMk/>
            <pc:sldMk cId="1931129275" sldId="323"/>
            <ac:spMk id="4" creationId="{4F51B0DE-9FC7-03BA-D3A8-F6698C9BEB22}"/>
          </ac:spMkLst>
        </pc:spChg>
        <pc:spChg chg="del">
          <ac:chgData name="Gaurav Vikash" userId="50b41a7eddfcac1d" providerId="LiveId" clId="{358F04AE-0000-134E-B1B7-39976817BF7A}" dt="2023-09-10T09:34:40.522" v="6493" actId="478"/>
          <ac:spMkLst>
            <pc:docMk/>
            <pc:sldMk cId="1931129275" sldId="323"/>
            <ac:spMk id="5" creationId="{20A8BB69-738E-81F1-CA6D-90F68686A7A5}"/>
          </ac:spMkLst>
        </pc:spChg>
        <pc:picChg chg="del">
          <ac:chgData name="Gaurav Vikash" userId="50b41a7eddfcac1d" providerId="LiveId" clId="{358F04AE-0000-134E-B1B7-39976817BF7A}" dt="2023-09-10T09:34:42.283" v="6494" actId="478"/>
          <ac:picMkLst>
            <pc:docMk/>
            <pc:sldMk cId="1931129275" sldId="323"/>
            <ac:picMk id="6" creationId="{9E880055-AC2F-6481-D2E5-4CB2313E9213}"/>
          </ac:picMkLst>
        </pc:picChg>
        <pc:picChg chg="del">
          <ac:chgData name="Gaurav Vikash" userId="50b41a7eddfcac1d" providerId="LiveId" clId="{358F04AE-0000-134E-B1B7-39976817BF7A}" dt="2023-09-10T09:34:43.806" v="6495" actId="478"/>
          <ac:picMkLst>
            <pc:docMk/>
            <pc:sldMk cId="1931129275" sldId="323"/>
            <ac:picMk id="7" creationId="{F21791FC-0667-46B1-D797-F20C4AF07AA5}"/>
          </ac:picMkLst>
        </pc:picChg>
      </pc:sldChg>
      <pc:sldChg chg="addSp delSp modSp add mod setBg delDesignElem">
        <pc:chgData name="Gaurav Vikash" userId="50b41a7eddfcac1d" providerId="LiveId" clId="{358F04AE-0000-134E-B1B7-39976817BF7A}" dt="2023-09-15T02:43:44.648" v="7129" actId="478"/>
        <pc:sldMkLst>
          <pc:docMk/>
          <pc:sldMk cId="2222479531" sldId="323"/>
        </pc:sldMkLst>
        <pc:spChg chg="mod">
          <ac:chgData name="Gaurav Vikash" userId="50b41a7eddfcac1d" providerId="LiveId" clId="{358F04AE-0000-134E-B1B7-39976817BF7A}" dt="2023-09-15T01:59:33.191" v="6989" actId="20577"/>
          <ac:spMkLst>
            <pc:docMk/>
            <pc:sldMk cId="2222479531" sldId="323"/>
            <ac:spMk id="4" creationId="{F7B80922-C00F-CA09-4FB4-1CEC9BCE0D38}"/>
          </ac:spMkLst>
        </pc:spChg>
        <pc:spChg chg="del">
          <ac:chgData name="Gaurav Vikash" userId="50b41a7eddfcac1d" providerId="LiveId" clId="{358F04AE-0000-134E-B1B7-39976817BF7A}" dt="2023-09-15T01:59:16.299" v="6980"/>
          <ac:spMkLst>
            <pc:docMk/>
            <pc:sldMk cId="2222479531" sldId="323"/>
            <ac:spMk id="12" creationId="{E91DC736-0EF8-4F87-9146-EBF1D2EE4D3D}"/>
          </ac:spMkLst>
        </pc:spChg>
        <pc:spChg chg="del">
          <ac:chgData name="Gaurav Vikash" userId="50b41a7eddfcac1d" providerId="LiveId" clId="{358F04AE-0000-134E-B1B7-39976817BF7A}" dt="2023-09-15T01:59:16.299" v="6980"/>
          <ac:spMkLst>
            <pc:docMk/>
            <pc:sldMk cId="2222479531" sldId="323"/>
            <ac:spMk id="14" creationId="{097CD68E-23E3-4007-8847-CD0944C4F7BE}"/>
          </ac:spMkLst>
        </pc:spChg>
        <pc:spChg chg="del">
          <ac:chgData name="Gaurav Vikash" userId="50b41a7eddfcac1d" providerId="LiveId" clId="{358F04AE-0000-134E-B1B7-39976817BF7A}" dt="2023-09-15T01:59:16.299" v="6980"/>
          <ac:spMkLst>
            <pc:docMk/>
            <pc:sldMk cId="2222479531" sldId="323"/>
            <ac:spMk id="16" creationId="{AF2F604E-43BE-4DC3-B983-E071523364F8}"/>
          </ac:spMkLst>
        </pc:spChg>
        <pc:spChg chg="del">
          <ac:chgData name="Gaurav Vikash" userId="50b41a7eddfcac1d" providerId="LiveId" clId="{358F04AE-0000-134E-B1B7-39976817BF7A}" dt="2023-09-15T01:59:16.299" v="6980"/>
          <ac:spMkLst>
            <pc:docMk/>
            <pc:sldMk cId="2222479531" sldId="323"/>
            <ac:spMk id="18" creationId="{08C9B587-E65E-4B52-B37C-ABEBB6E87928}"/>
          </ac:spMkLst>
        </pc:spChg>
        <pc:picChg chg="del">
          <ac:chgData name="Gaurav Vikash" userId="50b41a7eddfcac1d" providerId="LiveId" clId="{358F04AE-0000-134E-B1B7-39976817BF7A}" dt="2023-09-15T02:33:34.264" v="6997" actId="478"/>
          <ac:picMkLst>
            <pc:docMk/>
            <pc:sldMk cId="2222479531" sldId="323"/>
            <ac:picMk id="3" creationId="{998158DC-5BF4-2726-1D32-9CC0D66E4551}"/>
          </ac:picMkLst>
        </pc:picChg>
        <pc:picChg chg="add del mod">
          <ac:chgData name="Gaurav Vikash" userId="50b41a7eddfcac1d" providerId="LiveId" clId="{358F04AE-0000-134E-B1B7-39976817BF7A}" dt="2023-09-15T02:43:44.648" v="7129" actId="478"/>
          <ac:picMkLst>
            <pc:docMk/>
            <pc:sldMk cId="2222479531" sldId="323"/>
            <ac:picMk id="1026" creationId="{C15D1619-5BE8-431D-2A56-E9134CFEAC54}"/>
          </ac:picMkLst>
        </pc:picChg>
      </pc:sldChg>
      <pc:sldChg chg="new del">
        <pc:chgData name="Gaurav Vikash" userId="50b41a7eddfcac1d" providerId="LiveId" clId="{358F04AE-0000-134E-B1B7-39976817BF7A}" dt="2023-09-10T09:52:21.332" v="6565" actId="2696"/>
        <pc:sldMkLst>
          <pc:docMk/>
          <pc:sldMk cId="3396630536" sldId="323"/>
        </pc:sldMkLst>
      </pc:sldChg>
      <pc:sldChg chg="add del">
        <pc:chgData name="Gaurav Vikash" userId="50b41a7eddfcac1d" providerId="LiveId" clId="{358F04AE-0000-134E-B1B7-39976817BF7A}" dt="2023-09-10T09:57:20.146" v="6694" actId="2696"/>
        <pc:sldMkLst>
          <pc:docMk/>
          <pc:sldMk cId="2222151618" sldId="324"/>
        </pc:sldMkLst>
      </pc:sldChg>
      <pc:sldChg chg="addSp modSp add mod modNotesTx">
        <pc:chgData name="Gaurav Vikash" userId="50b41a7eddfcac1d" providerId="LiveId" clId="{358F04AE-0000-134E-B1B7-39976817BF7A}" dt="2023-09-15T02:45:01.239" v="7143" actId="14100"/>
        <pc:sldMkLst>
          <pc:docMk/>
          <pc:sldMk cId="4253602406" sldId="324"/>
        </pc:sldMkLst>
        <pc:spChg chg="mod">
          <ac:chgData name="Gaurav Vikash" userId="50b41a7eddfcac1d" providerId="LiveId" clId="{358F04AE-0000-134E-B1B7-39976817BF7A}" dt="2023-09-15T02:44:46.814" v="7141" actId="27636"/>
          <ac:spMkLst>
            <pc:docMk/>
            <pc:sldMk cId="4253602406" sldId="324"/>
            <ac:spMk id="2" creationId="{7FF445F0-6D23-4DCC-4101-4B33C969AFBF}"/>
          </ac:spMkLst>
        </pc:spChg>
        <pc:spChg chg="mod">
          <ac:chgData name="Gaurav Vikash" userId="50b41a7eddfcac1d" providerId="LiveId" clId="{358F04AE-0000-134E-B1B7-39976817BF7A}" dt="2023-09-15T02:39:40.414" v="7063" actId="20577"/>
          <ac:spMkLst>
            <pc:docMk/>
            <pc:sldMk cId="4253602406" sldId="324"/>
            <ac:spMk id="99" creationId="{00000000-0000-0000-0000-000000000000}"/>
          </ac:spMkLst>
        </pc:spChg>
        <pc:picChg chg="add mod">
          <ac:chgData name="Gaurav Vikash" userId="50b41a7eddfcac1d" providerId="LiveId" clId="{358F04AE-0000-134E-B1B7-39976817BF7A}" dt="2023-09-15T02:45:01.239" v="7143" actId="14100"/>
          <ac:picMkLst>
            <pc:docMk/>
            <pc:sldMk cId="4253602406" sldId="324"/>
            <ac:picMk id="2050" creationId="{DE06FF57-268B-BC78-34E9-BA7853B14533}"/>
          </ac:picMkLst>
        </pc:picChg>
      </pc:sldChg>
      <pc:sldChg chg="addSp delSp modSp add mod modNotesTx">
        <pc:chgData name="Gaurav Vikash" userId="50b41a7eddfcac1d" providerId="LiveId" clId="{358F04AE-0000-134E-B1B7-39976817BF7A}" dt="2023-09-15T08:43:09.011" v="7873"/>
        <pc:sldMkLst>
          <pc:docMk/>
          <pc:sldMk cId="363185480" sldId="325"/>
        </pc:sldMkLst>
        <pc:spChg chg="mod">
          <ac:chgData name="Gaurav Vikash" userId="50b41a7eddfcac1d" providerId="LiveId" clId="{358F04AE-0000-134E-B1B7-39976817BF7A}" dt="2023-09-15T02:50:02.893" v="7223" actId="20577"/>
          <ac:spMkLst>
            <pc:docMk/>
            <pc:sldMk cId="363185480" sldId="325"/>
            <ac:spMk id="99" creationId="{00000000-0000-0000-0000-000000000000}"/>
          </ac:spMkLst>
        </pc:spChg>
        <pc:picChg chg="add mod">
          <ac:chgData name="Gaurav Vikash" userId="50b41a7eddfcac1d" providerId="LiveId" clId="{358F04AE-0000-134E-B1B7-39976817BF7A}" dt="2023-09-15T08:43:09.011" v="7873"/>
          <ac:picMkLst>
            <pc:docMk/>
            <pc:sldMk cId="363185480" sldId="325"/>
            <ac:picMk id="2" creationId="{22C6B009-E795-7C19-C16B-E4143A7B7A62}"/>
          </ac:picMkLst>
        </pc:picChg>
        <pc:picChg chg="del">
          <ac:chgData name="Gaurav Vikash" userId="50b41a7eddfcac1d" providerId="LiveId" clId="{358F04AE-0000-134E-B1B7-39976817BF7A}" dt="2023-09-15T08:43:08.268" v="7872" actId="478"/>
          <ac:picMkLst>
            <pc:docMk/>
            <pc:sldMk cId="363185480" sldId="325"/>
            <ac:picMk id="4" creationId="{4FE75506-EFBF-A452-0D3A-0A6D1537F042}"/>
          </ac:picMkLst>
        </pc:picChg>
      </pc:sldChg>
      <pc:sldChg chg="addSp delSp modSp add del mod ord setBg">
        <pc:chgData name="Gaurav Vikash" userId="50b41a7eddfcac1d" providerId="LiveId" clId="{358F04AE-0000-134E-B1B7-39976817BF7A}" dt="2023-09-10T09:55:25.371" v="6679" actId="2696"/>
        <pc:sldMkLst>
          <pc:docMk/>
          <pc:sldMk cId="391460188" sldId="325"/>
        </pc:sldMkLst>
        <pc:spChg chg="del mod">
          <ac:chgData name="Gaurav Vikash" userId="50b41a7eddfcac1d" providerId="LiveId" clId="{358F04AE-0000-134E-B1B7-39976817BF7A}" dt="2023-09-10T09:54:29.407" v="6671" actId="26606"/>
          <ac:spMkLst>
            <pc:docMk/>
            <pc:sldMk cId="391460188" sldId="325"/>
            <ac:spMk id="98" creationId="{00000000-0000-0000-0000-000000000000}"/>
          </ac:spMkLst>
        </pc:spChg>
        <pc:spChg chg="del mod">
          <ac:chgData name="Gaurav Vikash" userId="50b41a7eddfcac1d" providerId="LiveId" clId="{358F04AE-0000-134E-B1B7-39976817BF7A}" dt="2023-09-10T09:52:26.587" v="6570"/>
          <ac:spMkLst>
            <pc:docMk/>
            <pc:sldMk cId="391460188" sldId="325"/>
            <ac:spMk id="99" creationId="{00000000-0000-0000-0000-000000000000}"/>
          </ac:spMkLst>
        </pc:spChg>
        <pc:spChg chg="add">
          <ac:chgData name="Gaurav Vikash" userId="50b41a7eddfcac1d" providerId="LiveId" clId="{358F04AE-0000-134E-B1B7-39976817BF7A}" dt="2023-09-10T09:54:29.407" v="6671" actId="26606"/>
          <ac:spMkLst>
            <pc:docMk/>
            <pc:sldMk cId="391460188" sldId="325"/>
            <ac:spMk id="104" creationId="{BACC6370-2D7E-4714-9D71-7542949D7D5D}"/>
          </ac:spMkLst>
        </pc:spChg>
        <pc:spChg chg="add">
          <ac:chgData name="Gaurav Vikash" userId="50b41a7eddfcac1d" providerId="LiveId" clId="{358F04AE-0000-134E-B1B7-39976817BF7A}" dt="2023-09-10T09:54:29.407" v="6671" actId="26606"/>
          <ac:spMkLst>
            <pc:docMk/>
            <pc:sldMk cId="391460188" sldId="325"/>
            <ac:spMk id="106" creationId="{F68B3F68-107C-434F-AA38-110D5EA91B85}"/>
          </ac:spMkLst>
        </pc:spChg>
        <pc:spChg chg="add">
          <ac:chgData name="Gaurav Vikash" userId="50b41a7eddfcac1d" providerId="LiveId" clId="{358F04AE-0000-134E-B1B7-39976817BF7A}" dt="2023-09-10T09:54:29.407" v="6671" actId="26606"/>
          <ac:spMkLst>
            <pc:docMk/>
            <pc:sldMk cId="391460188" sldId="325"/>
            <ac:spMk id="108" creationId="{AAD0DBB9-1A4B-4391-81D4-CB19F9AB918A}"/>
          </ac:spMkLst>
        </pc:spChg>
        <pc:spChg chg="add">
          <ac:chgData name="Gaurav Vikash" userId="50b41a7eddfcac1d" providerId="LiveId" clId="{358F04AE-0000-134E-B1B7-39976817BF7A}" dt="2023-09-10T09:54:29.407" v="6671" actId="26606"/>
          <ac:spMkLst>
            <pc:docMk/>
            <pc:sldMk cId="391460188" sldId="325"/>
            <ac:spMk id="110" creationId="{063BBA22-50EA-4C4D-BE05-F1CE4E63AA56}"/>
          </ac:spMkLst>
        </pc:spChg>
        <pc:graphicFrameChg chg="add">
          <ac:chgData name="Gaurav Vikash" userId="50b41a7eddfcac1d" providerId="LiveId" clId="{358F04AE-0000-134E-B1B7-39976817BF7A}" dt="2023-09-10T09:54:29.407" v="6671" actId="26606"/>
          <ac:graphicFrameMkLst>
            <pc:docMk/>
            <pc:sldMk cId="391460188" sldId="325"/>
            <ac:graphicFrameMk id="100" creationId="{AA092BA6-2E7E-6162-9703-68893967C722}"/>
          </ac:graphicFrameMkLst>
        </pc:graphicFrameChg>
        <pc:picChg chg="del">
          <ac:chgData name="Gaurav Vikash" userId="50b41a7eddfcac1d" providerId="LiveId" clId="{358F04AE-0000-134E-B1B7-39976817BF7A}" dt="2023-09-10T09:52:24.794" v="6567" actId="478"/>
          <ac:picMkLst>
            <pc:docMk/>
            <pc:sldMk cId="391460188" sldId="325"/>
            <ac:picMk id="96" creationId="{00000000-0000-0000-0000-000000000000}"/>
          </ac:picMkLst>
        </pc:picChg>
        <pc:picChg chg="del">
          <ac:chgData name="Gaurav Vikash" userId="50b41a7eddfcac1d" providerId="LiveId" clId="{358F04AE-0000-134E-B1B7-39976817BF7A}" dt="2023-09-10T09:52:26.213" v="6568" actId="478"/>
          <ac:picMkLst>
            <pc:docMk/>
            <pc:sldMk cId="391460188" sldId="325"/>
            <ac:picMk id="97" creationId="{00000000-0000-0000-0000-000000000000}"/>
          </ac:picMkLst>
        </pc:picChg>
      </pc:sldChg>
      <pc:sldChg chg="modSp add mod modNotesTx">
        <pc:chgData name="Gaurav Vikash" userId="50b41a7eddfcac1d" providerId="LiveId" clId="{358F04AE-0000-134E-B1B7-39976817BF7A}" dt="2023-09-15T02:50:11.249" v="7228" actId="20577"/>
        <pc:sldMkLst>
          <pc:docMk/>
          <pc:sldMk cId="174630040" sldId="326"/>
        </pc:sldMkLst>
        <pc:spChg chg="mod">
          <ac:chgData name="Gaurav Vikash" userId="50b41a7eddfcac1d" providerId="LiveId" clId="{358F04AE-0000-134E-B1B7-39976817BF7A}" dt="2023-09-15T02:50:11.249" v="7228" actId="20577"/>
          <ac:spMkLst>
            <pc:docMk/>
            <pc:sldMk cId="174630040" sldId="326"/>
            <ac:spMk id="99" creationId="{00000000-0000-0000-0000-000000000000}"/>
          </ac:spMkLst>
        </pc:spChg>
      </pc:sldChg>
      <pc:sldChg chg="addSp delSp modSp add del mod setBg delDesignElem">
        <pc:chgData name="Gaurav Vikash" userId="50b41a7eddfcac1d" providerId="LiveId" clId="{358F04AE-0000-134E-B1B7-39976817BF7A}" dt="2023-09-10T09:56:37.934" v="6693" actId="2696"/>
        <pc:sldMkLst>
          <pc:docMk/>
          <pc:sldMk cId="1400504864" sldId="326"/>
        </pc:sldMkLst>
        <pc:spChg chg="del">
          <ac:chgData name="Gaurav Vikash" userId="50b41a7eddfcac1d" providerId="LiveId" clId="{358F04AE-0000-134E-B1B7-39976817BF7A}" dt="2023-09-10T09:55:01.821" v="6676" actId="478"/>
          <ac:spMkLst>
            <pc:docMk/>
            <pc:sldMk cId="1400504864" sldId="326"/>
            <ac:spMk id="99" creationId="{00000000-0000-0000-0000-000000000000}"/>
          </ac:spMkLst>
        </pc:spChg>
        <pc:spChg chg="del">
          <ac:chgData name="Gaurav Vikash" userId="50b41a7eddfcac1d" providerId="LiveId" clId="{358F04AE-0000-134E-B1B7-39976817BF7A}" dt="2023-09-10T09:54:53.769" v="6674"/>
          <ac:spMkLst>
            <pc:docMk/>
            <pc:sldMk cId="1400504864" sldId="326"/>
            <ac:spMk id="2058" creationId="{E91DC736-0EF8-4F87-9146-EBF1D2EE4D3D}"/>
          </ac:spMkLst>
        </pc:spChg>
        <pc:spChg chg="del">
          <ac:chgData name="Gaurav Vikash" userId="50b41a7eddfcac1d" providerId="LiveId" clId="{358F04AE-0000-134E-B1B7-39976817BF7A}" dt="2023-09-10T09:54:53.769" v="6674"/>
          <ac:spMkLst>
            <pc:docMk/>
            <pc:sldMk cId="1400504864" sldId="326"/>
            <ac:spMk id="2059" creationId="{097CD68E-23E3-4007-8847-CD0944C4F7BE}"/>
          </ac:spMkLst>
        </pc:spChg>
        <pc:spChg chg="del">
          <ac:chgData name="Gaurav Vikash" userId="50b41a7eddfcac1d" providerId="LiveId" clId="{358F04AE-0000-134E-B1B7-39976817BF7A}" dt="2023-09-10T09:54:53.769" v="6674"/>
          <ac:spMkLst>
            <pc:docMk/>
            <pc:sldMk cId="1400504864" sldId="326"/>
            <ac:spMk id="2065" creationId="{AF2F604E-43BE-4DC3-B983-E071523364F8}"/>
          </ac:spMkLst>
        </pc:spChg>
        <pc:spChg chg="del">
          <ac:chgData name="Gaurav Vikash" userId="50b41a7eddfcac1d" providerId="LiveId" clId="{358F04AE-0000-134E-B1B7-39976817BF7A}" dt="2023-09-10T09:54:53.769" v="6674"/>
          <ac:spMkLst>
            <pc:docMk/>
            <pc:sldMk cId="1400504864" sldId="326"/>
            <ac:spMk id="2067" creationId="{08C9B587-E65E-4B52-B37C-ABEBB6E87928}"/>
          </ac:spMkLst>
        </pc:spChg>
        <pc:graphicFrameChg chg="add mod">
          <ac:chgData name="Gaurav Vikash" userId="50b41a7eddfcac1d" providerId="LiveId" clId="{358F04AE-0000-134E-B1B7-39976817BF7A}" dt="2023-09-10T09:55:43.001" v="6680" actId="14100"/>
          <ac:graphicFrameMkLst>
            <pc:docMk/>
            <pc:sldMk cId="1400504864" sldId="326"/>
            <ac:graphicFrameMk id="2" creationId="{2908D5EB-FEA1-8065-0481-42E418B5D7FD}"/>
          </ac:graphicFrameMkLst>
        </pc:graphicFrameChg>
        <pc:picChg chg="del">
          <ac:chgData name="Gaurav Vikash" userId="50b41a7eddfcac1d" providerId="LiveId" clId="{358F04AE-0000-134E-B1B7-39976817BF7A}" dt="2023-09-10T09:54:57.750" v="6675" actId="478"/>
          <ac:picMkLst>
            <pc:docMk/>
            <pc:sldMk cId="1400504864" sldId="326"/>
            <ac:picMk id="2056" creationId="{58EE209D-AA8C-4AFD-C54C-59EDEEDF15AF}"/>
          </ac:picMkLst>
        </pc:picChg>
      </pc:sldChg>
      <pc:sldChg chg="new del">
        <pc:chgData name="Gaurav Vikash" userId="50b41a7eddfcac1d" providerId="LiveId" clId="{358F04AE-0000-134E-B1B7-39976817BF7A}" dt="2023-09-10T09:53:00.757" v="6610" actId="680"/>
        <pc:sldMkLst>
          <pc:docMk/>
          <pc:sldMk cId="1450919750" sldId="326"/>
        </pc:sldMkLst>
      </pc:sldChg>
      <pc:sldChg chg="add del">
        <pc:chgData name="Gaurav Vikash" userId="50b41a7eddfcac1d" providerId="LiveId" clId="{358F04AE-0000-134E-B1B7-39976817BF7A}" dt="2023-09-15T02:43:42.643" v="7128"/>
        <pc:sldMkLst>
          <pc:docMk/>
          <pc:sldMk cId="337869027" sldId="327"/>
        </pc:sldMkLst>
      </pc:sldChg>
      <pc:sldChg chg="add del">
        <pc:chgData name="Gaurav Vikash" userId="50b41a7eddfcac1d" providerId="LiveId" clId="{358F04AE-0000-134E-B1B7-39976817BF7A}" dt="2023-09-15T02:44:05.552" v="7133"/>
        <pc:sldMkLst>
          <pc:docMk/>
          <pc:sldMk cId="899622896" sldId="327"/>
        </pc:sldMkLst>
      </pc:sldChg>
      <pc:sldChg chg="add del">
        <pc:chgData name="Gaurav Vikash" userId="50b41a7eddfcac1d" providerId="LiveId" clId="{358F04AE-0000-134E-B1B7-39976817BF7A}" dt="2023-09-15T02:43:56.950" v="7131"/>
        <pc:sldMkLst>
          <pc:docMk/>
          <pc:sldMk cId="1428445773" sldId="327"/>
        </pc:sldMkLst>
      </pc:sldChg>
      <pc:sldChg chg="addSp delSp modSp add mod modNotesTx">
        <pc:chgData name="Gaurav Vikash" userId="50b41a7eddfcac1d" providerId="LiveId" clId="{358F04AE-0000-134E-B1B7-39976817BF7A}" dt="2023-09-15T05:19:29.769" v="7498" actId="14100"/>
        <pc:sldMkLst>
          <pc:docMk/>
          <pc:sldMk cId="2389545965" sldId="327"/>
        </pc:sldMkLst>
        <pc:spChg chg="mod">
          <ac:chgData name="Gaurav Vikash" userId="50b41a7eddfcac1d" providerId="LiveId" clId="{358F04AE-0000-134E-B1B7-39976817BF7A}" dt="2023-09-15T05:18:54.705" v="7473" actId="1076"/>
          <ac:spMkLst>
            <pc:docMk/>
            <pc:sldMk cId="2389545965" sldId="327"/>
            <ac:spMk id="4" creationId="{F7B80922-C00F-CA09-4FB4-1CEC9BCE0D38}"/>
          </ac:spMkLst>
        </pc:spChg>
        <pc:spChg chg="add mod">
          <ac:chgData name="Gaurav Vikash" userId="50b41a7eddfcac1d" providerId="LiveId" clId="{358F04AE-0000-134E-B1B7-39976817BF7A}" dt="2023-09-15T05:19:29.769" v="7498" actId="14100"/>
          <ac:spMkLst>
            <pc:docMk/>
            <pc:sldMk cId="2389545965" sldId="327"/>
            <ac:spMk id="6" creationId="{D3201664-0BB7-4CB4-705D-55B69478576D}"/>
          </ac:spMkLst>
        </pc:spChg>
        <pc:graphicFrameChg chg="add del mod modGraphic">
          <ac:chgData name="Gaurav Vikash" userId="50b41a7eddfcac1d" providerId="LiveId" clId="{358F04AE-0000-134E-B1B7-39976817BF7A}" dt="2023-09-15T05:05:25.227" v="7382" actId="478"/>
          <ac:graphicFrameMkLst>
            <pc:docMk/>
            <pc:sldMk cId="2389545965" sldId="327"/>
            <ac:graphicFrameMk id="2" creationId="{FFCCCC28-5B96-2674-DBED-C617CD2E3429}"/>
          </ac:graphicFrameMkLst>
        </pc:graphicFrameChg>
        <pc:graphicFrameChg chg="add del mod modGraphic">
          <ac:chgData name="Gaurav Vikash" userId="50b41a7eddfcac1d" providerId="LiveId" clId="{358F04AE-0000-134E-B1B7-39976817BF7A}" dt="2023-09-15T05:18:41.392" v="7470" actId="478"/>
          <ac:graphicFrameMkLst>
            <pc:docMk/>
            <pc:sldMk cId="2389545965" sldId="327"/>
            <ac:graphicFrameMk id="5" creationId="{2484AFB2-632A-4EAB-5730-85760B79A87A}"/>
          </ac:graphicFrameMkLst>
        </pc:graphicFrameChg>
        <pc:picChg chg="add del mod">
          <ac:chgData name="Gaurav Vikash" userId="50b41a7eddfcac1d" providerId="LiveId" clId="{358F04AE-0000-134E-B1B7-39976817BF7A}" dt="2023-09-15T05:14:02.600" v="7385" actId="478"/>
          <ac:picMkLst>
            <pc:docMk/>
            <pc:sldMk cId="2389545965" sldId="327"/>
            <ac:picMk id="3" creationId="{668CCDC6-4D8E-61CE-B14A-53126A290350}"/>
          </ac:picMkLst>
        </pc:picChg>
        <pc:picChg chg="del">
          <ac:chgData name="Gaurav Vikash" userId="50b41a7eddfcac1d" providerId="LiveId" clId="{358F04AE-0000-134E-B1B7-39976817BF7A}" dt="2023-09-15T02:54:43.125" v="7306" actId="478"/>
          <ac:picMkLst>
            <pc:docMk/>
            <pc:sldMk cId="2389545965" sldId="327"/>
            <ac:picMk id="1026" creationId="{C15D1619-5BE8-431D-2A56-E9134CFEAC54}"/>
          </ac:picMkLst>
        </pc:picChg>
        <pc:picChg chg="add del">
          <ac:chgData name="Gaurav Vikash" userId="50b41a7eddfcac1d" providerId="LiveId" clId="{358F04AE-0000-134E-B1B7-39976817BF7A}" dt="2023-09-15T04:14:57.123" v="7369"/>
          <ac:picMkLst>
            <pc:docMk/>
            <pc:sldMk cId="2389545965" sldId="327"/>
            <ac:picMk id="3074" creationId="{CD8BFC54-F8E5-531E-697F-85F02B6E5644}"/>
          </ac:picMkLst>
        </pc:picChg>
        <pc:picChg chg="add del">
          <ac:chgData name="Gaurav Vikash" userId="50b41a7eddfcac1d" providerId="LiveId" clId="{358F04AE-0000-134E-B1B7-39976817BF7A}" dt="2023-09-15T04:19:13.164" v="7371" actId="478"/>
          <ac:picMkLst>
            <pc:docMk/>
            <pc:sldMk cId="2389545965" sldId="327"/>
            <ac:picMk id="3076" creationId="{7EED29E0-2E20-F81B-0161-01F96B654C91}"/>
          </ac:picMkLst>
        </pc:picChg>
        <pc:picChg chg="add del mod">
          <ac:chgData name="Gaurav Vikash" userId="50b41a7eddfcac1d" providerId="LiveId" clId="{358F04AE-0000-134E-B1B7-39976817BF7A}" dt="2023-09-15T04:19:44.946" v="7377"/>
          <ac:picMkLst>
            <pc:docMk/>
            <pc:sldMk cId="2389545965" sldId="327"/>
            <ac:picMk id="3078" creationId="{24EDC9EF-8C2B-943A-DFC1-B8C4C7E6325B}"/>
          </ac:picMkLst>
        </pc:picChg>
        <pc:picChg chg="add del mod">
          <ac:chgData name="Gaurav Vikash" userId="50b41a7eddfcac1d" providerId="LiveId" clId="{358F04AE-0000-134E-B1B7-39976817BF7A}" dt="2023-09-15T04:20:14.780" v="7381"/>
          <ac:picMkLst>
            <pc:docMk/>
            <pc:sldMk cId="2389545965" sldId="327"/>
            <ac:picMk id="3080" creationId="{EF715BE6-D57E-C0E5-C813-1A944A6566F0}"/>
          </ac:picMkLst>
        </pc:picChg>
      </pc:sldChg>
      <pc:sldChg chg="add del">
        <pc:chgData name="Gaurav Vikash" userId="50b41a7eddfcac1d" providerId="LiveId" clId="{358F04AE-0000-134E-B1B7-39976817BF7A}" dt="2023-09-15T02:43:42.643" v="7128"/>
        <pc:sldMkLst>
          <pc:docMk/>
          <pc:sldMk cId="337342489" sldId="328"/>
        </pc:sldMkLst>
      </pc:sldChg>
      <pc:sldChg chg="add del">
        <pc:chgData name="Gaurav Vikash" userId="50b41a7eddfcac1d" providerId="LiveId" clId="{358F04AE-0000-134E-B1B7-39976817BF7A}" dt="2023-09-15T02:44:05.552" v="7133"/>
        <pc:sldMkLst>
          <pc:docMk/>
          <pc:sldMk cId="1410254952" sldId="328"/>
        </pc:sldMkLst>
      </pc:sldChg>
      <pc:sldChg chg="delSp modSp add mod">
        <pc:chgData name="Gaurav Vikash" userId="50b41a7eddfcac1d" providerId="LiveId" clId="{358F04AE-0000-134E-B1B7-39976817BF7A}" dt="2023-09-15T06:05:05.244" v="7697" actId="1076"/>
        <pc:sldMkLst>
          <pc:docMk/>
          <pc:sldMk cId="1811694194" sldId="328"/>
        </pc:sldMkLst>
        <pc:spChg chg="mod">
          <ac:chgData name="Gaurav Vikash" userId="50b41a7eddfcac1d" providerId="LiveId" clId="{358F04AE-0000-134E-B1B7-39976817BF7A}" dt="2023-09-15T06:05:05.244" v="7697" actId="1076"/>
          <ac:spMkLst>
            <pc:docMk/>
            <pc:sldMk cId="1811694194" sldId="328"/>
            <ac:spMk id="2" creationId="{7FF445F0-6D23-4DCC-4101-4B33C969AFBF}"/>
          </ac:spMkLst>
        </pc:spChg>
        <pc:spChg chg="mod">
          <ac:chgData name="Gaurav Vikash" userId="50b41a7eddfcac1d" providerId="LiveId" clId="{358F04AE-0000-134E-B1B7-39976817BF7A}" dt="2023-09-15T02:53:36.339" v="7288" actId="20577"/>
          <ac:spMkLst>
            <pc:docMk/>
            <pc:sldMk cId="1811694194" sldId="328"/>
            <ac:spMk id="99" creationId="{00000000-0000-0000-0000-000000000000}"/>
          </ac:spMkLst>
        </pc:spChg>
        <pc:picChg chg="del">
          <ac:chgData name="Gaurav Vikash" userId="50b41a7eddfcac1d" providerId="LiveId" clId="{358F04AE-0000-134E-B1B7-39976817BF7A}" dt="2023-09-15T02:57:53.442" v="7352" actId="478"/>
          <ac:picMkLst>
            <pc:docMk/>
            <pc:sldMk cId="1811694194" sldId="328"/>
            <ac:picMk id="2050" creationId="{DE06FF57-268B-BC78-34E9-BA7853B14533}"/>
          </ac:picMkLst>
        </pc:picChg>
      </pc:sldChg>
      <pc:sldChg chg="add del">
        <pc:chgData name="Gaurav Vikash" userId="50b41a7eddfcac1d" providerId="LiveId" clId="{358F04AE-0000-134E-B1B7-39976817BF7A}" dt="2023-09-15T02:43:56.950" v="7131"/>
        <pc:sldMkLst>
          <pc:docMk/>
          <pc:sldMk cId="3567161631" sldId="328"/>
        </pc:sldMkLst>
      </pc:sldChg>
      <pc:sldChg chg="addSp delSp modSp add mod modNotesTx">
        <pc:chgData name="Gaurav Vikash" userId="50b41a7eddfcac1d" providerId="LiveId" clId="{358F04AE-0000-134E-B1B7-39976817BF7A}" dt="2023-09-15T05:17:19.236" v="7468" actId="20577"/>
        <pc:sldMkLst>
          <pc:docMk/>
          <pc:sldMk cId="3828937850" sldId="329"/>
        </pc:sldMkLst>
        <pc:spChg chg="add mod">
          <ac:chgData name="Gaurav Vikash" userId="50b41a7eddfcac1d" providerId="LiveId" clId="{358F04AE-0000-134E-B1B7-39976817BF7A}" dt="2023-09-15T05:17:19.236" v="7468" actId="20577"/>
          <ac:spMkLst>
            <pc:docMk/>
            <pc:sldMk cId="3828937850" sldId="329"/>
            <ac:spMk id="2" creationId="{40E4FB80-E2CB-AD72-F615-FA82EECA6C7C}"/>
          </ac:spMkLst>
        </pc:spChg>
        <pc:spChg chg="del">
          <ac:chgData name="Gaurav Vikash" userId="50b41a7eddfcac1d" providerId="LiveId" clId="{358F04AE-0000-134E-B1B7-39976817BF7A}" dt="2023-09-15T05:14:10.029" v="7386" actId="478"/>
          <ac:spMkLst>
            <pc:docMk/>
            <pc:sldMk cId="3828937850" sldId="329"/>
            <ac:spMk id="4" creationId="{F7B80922-C00F-CA09-4FB4-1CEC9BCE0D38}"/>
          </ac:spMkLst>
        </pc:spChg>
        <pc:picChg chg="mod">
          <ac:chgData name="Gaurav Vikash" userId="50b41a7eddfcac1d" providerId="LiveId" clId="{358F04AE-0000-134E-B1B7-39976817BF7A}" dt="2023-09-15T05:17:11.383" v="7449" actId="1076"/>
          <ac:picMkLst>
            <pc:docMk/>
            <pc:sldMk cId="3828937850" sldId="329"/>
            <ac:picMk id="3" creationId="{668CCDC6-4D8E-61CE-B14A-53126A290350}"/>
          </ac:picMkLst>
        </pc:picChg>
      </pc:sldChg>
      <pc:sldChg chg="addSp delSp modSp add mod">
        <pc:chgData name="Gaurav Vikash" userId="50b41a7eddfcac1d" providerId="LiveId" clId="{358F04AE-0000-134E-B1B7-39976817BF7A}" dt="2023-09-15T05:24:36.806" v="7587" actId="207"/>
        <pc:sldMkLst>
          <pc:docMk/>
          <pc:sldMk cId="1994545402" sldId="330"/>
        </pc:sldMkLst>
        <pc:spChg chg="add mod">
          <ac:chgData name="Gaurav Vikash" userId="50b41a7eddfcac1d" providerId="LiveId" clId="{358F04AE-0000-134E-B1B7-39976817BF7A}" dt="2023-09-15T05:20:29.675" v="7510"/>
          <ac:spMkLst>
            <pc:docMk/>
            <pc:sldMk cId="1994545402" sldId="330"/>
            <ac:spMk id="2" creationId="{F4428F56-FC73-286B-7162-2DA2DE3A2ED1}"/>
          </ac:spMkLst>
        </pc:spChg>
        <pc:spChg chg="mod">
          <ac:chgData name="Gaurav Vikash" userId="50b41a7eddfcac1d" providerId="LiveId" clId="{358F04AE-0000-134E-B1B7-39976817BF7A}" dt="2023-09-15T05:20:55.382" v="7545" actId="20577"/>
          <ac:spMkLst>
            <pc:docMk/>
            <pc:sldMk cId="1994545402" sldId="330"/>
            <ac:spMk id="4" creationId="{F7B80922-C00F-CA09-4FB4-1CEC9BCE0D38}"/>
          </ac:spMkLst>
        </pc:spChg>
        <pc:spChg chg="add mod">
          <ac:chgData name="Gaurav Vikash" userId="50b41a7eddfcac1d" providerId="LiveId" clId="{358F04AE-0000-134E-B1B7-39976817BF7A}" dt="2023-09-15T05:23:39.461" v="7581" actId="1076"/>
          <ac:spMkLst>
            <pc:docMk/>
            <pc:sldMk cId="1994545402" sldId="330"/>
            <ac:spMk id="6" creationId="{C5329B05-F845-EA8F-03DB-EF368A51A3ED}"/>
          </ac:spMkLst>
        </pc:spChg>
        <pc:spChg chg="add mod">
          <ac:chgData name="Gaurav Vikash" userId="50b41a7eddfcac1d" providerId="LiveId" clId="{358F04AE-0000-134E-B1B7-39976817BF7A}" dt="2023-09-15T05:23:46.419" v="7582" actId="1076"/>
          <ac:spMkLst>
            <pc:docMk/>
            <pc:sldMk cId="1994545402" sldId="330"/>
            <ac:spMk id="7" creationId="{6BEE0681-446E-5A95-D110-8E10730A93C3}"/>
          </ac:spMkLst>
        </pc:spChg>
        <pc:graphicFrameChg chg="add del mod">
          <ac:chgData name="Gaurav Vikash" userId="50b41a7eddfcac1d" providerId="LiveId" clId="{358F04AE-0000-134E-B1B7-39976817BF7A}" dt="2023-09-15T05:23:32.547" v="7580" actId="478"/>
          <ac:graphicFrameMkLst>
            <pc:docMk/>
            <pc:sldMk cId="1994545402" sldId="330"/>
            <ac:graphicFrameMk id="3" creationId="{6E991484-6DD8-22F5-C071-E85329EF813E}"/>
          </ac:graphicFrameMkLst>
        </pc:graphicFrameChg>
        <pc:graphicFrameChg chg="mod">
          <ac:chgData name="Gaurav Vikash" userId="50b41a7eddfcac1d" providerId="LiveId" clId="{358F04AE-0000-134E-B1B7-39976817BF7A}" dt="2023-09-15T05:23:29.318" v="7579" actId="1076"/>
          <ac:graphicFrameMkLst>
            <pc:docMk/>
            <pc:sldMk cId="1994545402" sldId="330"/>
            <ac:graphicFrameMk id="5" creationId="{2484AFB2-632A-4EAB-5730-85760B79A87A}"/>
          </ac:graphicFrameMkLst>
        </pc:graphicFrameChg>
        <pc:graphicFrameChg chg="add mod">
          <ac:chgData name="Gaurav Vikash" userId="50b41a7eddfcac1d" providerId="LiveId" clId="{358F04AE-0000-134E-B1B7-39976817BF7A}" dt="2023-09-15T05:24:36.806" v="7587" actId="207"/>
          <ac:graphicFrameMkLst>
            <pc:docMk/>
            <pc:sldMk cId="1994545402" sldId="330"/>
            <ac:graphicFrameMk id="10" creationId="{321F53B4-6D5D-4F59-D229-2058846131CA}"/>
          </ac:graphicFrameMkLst>
        </pc:graphicFrameChg>
      </pc:sldChg>
      <pc:sldChg chg="modSp add mod modNotesTx">
        <pc:chgData name="Gaurav Vikash" userId="50b41a7eddfcac1d" providerId="LiveId" clId="{358F04AE-0000-134E-B1B7-39976817BF7A}" dt="2023-09-15T06:07:53.250" v="7780" actId="20577"/>
        <pc:sldMkLst>
          <pc:docMk/>
          <pc:sldMk cId="1902177057" sldId="331"/>
        </pc:sldMkLst>
        <pc:spChg chg="mod">
          <ac:chgData name="Gaurav Vikash" userId="50b41a7eddfcac1d" providerId="LiveId" clId="{358F04AE-0000-134E-B1B7-39976817BF7A}" dt="2023-09-15T06:07:45.367" v="7779" actId="20577"/>
          <ac:spMkLst>
            <pc:docMk/>
            <pc:sldMk cId="1902177057" sldId="331"/>
            <ac:spMk id="2" creationId="{7FF445F0-6D23-4DCC-4101-4B33C969AFBF}"/>
          </ac:spMkLst>
        </pc:spChg>
        <pc:spChg chg="mod">
          <ac:chgData name="Gaurav Vikash" userId="50b41a7eddfcac1d" providerId="LiveId" clId="{358F04AE-0000-134E-B1B7-39976817BF7A}" dt="2023-09-15T06:06:54.173" v="7704" actId="20577"/>
          <ac:spMkLst>
            <pc:docMk/>
            <pc:sldMk cId="1902177057" sldId="331"/>
            <ac:spMk id="99" creationId="{00000000-0000-0000-0000-000000000000}"/>
          </ac:spMkLst>
        </pc:spChg>
      </pc:sldChg>
      <pc:sldChg chg="addSp delSp modSp add mod">
        <pc:chgData name="Gaurav Vikash" userId="50b41a7eddfcac1d" providerId="LiveId" clId="{358F04AE-0000-134E-B1B7-39976817BF7A}" dt="2023-09-15T08:49:58.558" v="7881" actId="20577"/>
        <pc:sldMkLst>
          <pc:docMk/>
          <pc:sldMk cId="1627625138" sldId="332"/>
        </pc:sldMkLst>
        <pc:spChg chg="mod">
          <ac:chgData name="Gaurav Vikash" userId="50b41a7eddfcac1d" providerId="LiveId" clId="{358F04AE-0000-134E-B1B7-39976817BF7A}" dt="2023-09-15T08:49:58.558" v="7881" actId="20577"/>
          <ac:spMkLst>
            <pc:docMk/>
            <pc:sldMk cId="1627625138" sldId="332"/>
            <ac:spMk id="4" creationId="{F7B80922-C00F-CA09-4FB4-1CEC9BCE0D38}"/>
          </ac:spMkLst>
        </pc:spChg>
        <pc:picChg chg="add mod">
          <ac:chgData name="Gaurav Vikash" userId="50b41a7eddfcac1d" providerId="LiveId" clId="{358F04AE-0000-134E-B1B7-39976817BF7A}" dt="2023-09-15T06:29:33.300" v="7854" actId="1076"/>
          <ac:picMkLst>
            <pc:docMk/>
            <pc:sldMk cId="1627625138" sldId="332"/>
            <ac:picMk id="2" creationId="{28F4BACC-3945-42C6-427F-23769D866288}"/>
          </ac:picMkLst>
        </pc:picChg>
        <pc:picChg chg="del">
          <ac:chgData name="Gaurav Vikash" userId="50b41a7eddfcac1d" providerId="LiveId" clId="{358F04AE-0000-134E-B1B7-39976817BF7A}" dt="2023-09-15T06:09:10.200" v="7813" actId="478"/>
          <ac:picMkLst>
            <pc:docMk/>
            <pc:sldMk cId="1627625138" sldId="332"/>
            <ac:picMk id="1026" creationId="{C15D1619-5BE8-431D-2A56-E9134CFEAC54}"/>
          </ac:picMkLst>
        </pc:picChg>
      </pc:sldChg>
      <pc:sldChg chg="delSp modSp add del mod">
        <pc:chgData name="Gaurav Vikash" userId="50b41a7eddfcac1d" providerId="LiveId" clId="{358F04AE-0000-134E-B1B7-39976817BF7A}" dt="2023-09-15T08:51:24.902" v="7890" actId="2696"/>
        <pc:sldMkLst>
          <pc:docMk/>
          <pc:sldMk cId="3328842401" sldId="333"/>
        </pc:sldMkLst>
        <pc:spChg chg="mod">
          <ac:chgData name="Gaurav Vikash" userId="50b41a7eddfcac1d" providerId="LiveId" clId="{358F04AE-0000-134E-B1B7-39976817BF7A}" dt="2023-09-15T06:30:48.907" v="7862" actId="20577"/>
          <ac:spMkLst>
            <pc:docMk/>
            <pc:sldMk cId="3328842401" sldId="333"/>
            <ac:spMk id="2" creationId="{7FF445F0-6D23-4DCC-4101-4B33C969AFBF}"/>
          </ac:spMkLst>
        </pc:spChg>
        <pc:spChg chg="mod">
          <ac:chgData name="Gaurav Vikash" userId="50b41a7eddfcac1d" providerId="LiveId" clId="{358F04AE-0000-134E-B1B7-39976817BF7A}" dt="2023-09-15T06:16:05.215" v="7841"/>
          <ac:spMkLst>
            <pc:docMk/>
            <pc:sldMk cId="3328842401" sldId="333"/>
            <ac:spMk id="99" creationId="{00000000-0000-0000-0000-000000000000}"/>
          </ac:spMkLst>
        </pc:spChg>
        <pc:picChg chg="del">
          <ac:chgData name="Gaurav Vikash" userId="50b41a7eddfcac1d" providerId="LiveId" clId="{358F04AE-0000-134E-B1B7-39976817BF7A}" dt="2023-09-15T06:30:10.656" v="7855" actId="478"/>
          <ac:picMkLst>
            <pc:docMk/>
            <pc:sldMk cId="3328842401" sldId="333"/>
            <ac:picMk id="2050" creationId="{DE06FF57-268B-BC78-34E9-BA7853B14533}"/>
          </ac:picMkLst>
        </pc:picChg>
      </pc:sldChg>
      <pc:sldChg chg="addSp delSp modSp add mod">
        <pc:chgData name="Gaurav Vikash" userId="50b41a7eddfcac1d" providerId="LiveId" clId="{358F04AE-0000-134E-B1B7-39976817BF7A}" dt="2023-09-15T08:43:17.638" v="7875"/>
        <pc:sldMkLst>
          <pc:docMk/>
          <pc:sldMk cId="4177206547" sldId="334"/>
        </pc:sldMkLst>
        <pc:spChg chg="mod">
          <ac:chgData name="Gaurav Vikash" userId="50b41a7eddfcac1d" providerId="LiveId" clId="{358F04AE-0000-134E-B1B7-39976817BF7A}" dt="2023-09-15T06:15:30.054" v="7839" actId="20577"/>
          <ac:spMkLst>
            <pc:docMk/>
            <pc:sldMk cId="4177206547" sldId="334"/>
            <ac:spMk id="99" creationId="{00000000-0000-0000-0000-000000000000}"/>
          </ac:spMkLst>
        </pc:spChg>
        <pc:picChg chg="add mod">
          <ac:chgData name="Gaurav Vikash" userId="50b41a7eddfcac1d" providerId="LiveId" clId="{358F04AE-0000-134E-B1B7-39976817BF7A}" dt="2023-09-15T08:43:17.638" v="7875"/>
          <ac:picMkLst>
            <pc:docMk/>
            <pc:sldMk cId="4177206547" sldId="334"/>
            <ac:picMk id="2" creationId="{2ED74F7E-B40A-9742-DDB4-030FE70F8ECA}"/>
          </ac:picMkLst>
        </pc:picChg>
        <pc:picChg chg="del">
          <ac:chgData name="Gaurav Vikash" userId="50b41a7eddfcac1d" providerId="LiveId" clId="{358F04AE-0000-134E-B1B7-39976817BF7A}" dt="2023-09-15T08:43:16.926" v="7874" actId="478"/>
          <ac:picMkLst>
            <pc:docMk/>
            <pc:sldMk cId="4177206547" sldId="334"/>
            <ac:picMk id="4" creationId="{4FE75506-EFBF-A452-0D3A-0A6D1537F042}"/>
          </ac:picMkLst>
        </pc:picChg>
      </pc:sldChg>
      <pc:sldChg chg="modSp add mod">
        <pc:chgData name="Gaurav Vikash" userId="50b41a7eddfcac1d" providerId="LiveId" clId="{358F04AE-0000-134E-B1B7-39976817BF7A}" dt="2023-09-15T06:15:43.605" v="7840"/>
        <pc:sldMkLst>
          <pc:docMk/>
          <pc:sldMk cId="3090490199" sldId="335"/>
        </pc:sldMkLst>
        <pc:spChg chg="mod">
          <ac:chgData name="Gaurav Vikash" userId="50b41a7eddfcac1d" providerId="LiveId" clId="{358F04AE-0000-134E-B1B7-39976817BF7A}" dt="2023-09-15T06:15:43.605" v="7840"/>
          <ac:spMkLst>
            <pc:docMk/>
            <pc:sldMk cId="3090490199" sldId="335"/>
            <ac:spMk id="99" creationId="{00000000-0000-0000-0000-000000000000}"/>
          </ac:spMkLst>
        </pc:spChg>
      </pc:sldChg>
      <pc:sldChg chg="modSp add del mod">
        <pc:chgData name="Gaurav Vikash" userId="50b41a7eddfcac1d" providerId="LiveId" clId="{358F04AE-0000-134E-B1B7-39976817BF7A}" dt="2023-09-15T09:05:15.653" v="8107" actId="2696"/>
        <pc:sldMkLst>
          <pc:docMk/>
          <pc:sldMk cId="2229693911" sldId="336"/>
        </pc:sldMkLst>
        <pc:spChg chg="mod">
          <ac:chgData name="Gaurav Vikash" userId="50b41a7eddfcac1d" providerId="LiveId" clId="{358F04AE-0000-134E-B1B7-39976817BF7A}" dt="2023-09-15T08:50:37.684" v="7887" actId="20577"/>
          <ac:spMkLst>
            <pc:docMk/>
            <pc:sldMk cId="2229693911" sldId="336"/>
            <ac:spMk id="99" creationId="{00000000-0000-0000-0000-000000000000}"/>
          </ac:spMkLst>
        </pc:spChg>
        <pc:graphicFrameChg chg="mod modGraphic">
          <ac:chgData name="Gaurav Vikash" userId="50b41a7eddfcac1d" providerId="LiveId" clId="{358F04AE-0000-134E-B1B7-39976817BF7A}" dt="2023-09-15T09:02:48.215" v="8077"/>
          <ac:graphicFrameMkLst>
            <pc:docMk/>
            <pc:sldMk cId="2229693911" sldId="336"/>
            <ac:graphicFrameMk id="3" creationId="{4D2EC0EC-AD34-4B96-F8FE-6225B114F6FE}"/>
          </ac:graphicFrameMkLst>
        </pc:graphicFrameChg>
      </pc:sldChg>
      <pc:sldChg chg="addSp modSp add mod">
        <pc:chgData name="Gaurav Vikash" userId="50b41a7eddfcac1d" providerId="LiveId" clId="{358F04AE-0000-134E-B1B7-39976817BF7A}" dt="2023-09-15T09:13:48.078" v="8303" actId="1076"/>
        <pc:sldMkLst>
          <pc:docMk/>
          <pc:sldMk cId="2773334510" sldId="337"/>
        </pc:sldMkLst>
        <pc:spChg chg="mod">
          <ac:chgData name="Gaurav Vikash" userId="50b41a7eddfcac1d" providerId="LiveId" clId="{358F04AE-0000-134E-B1B7-39976817BF7A}" dt="2023-09-15T09:12:18.072" v="8243" actId="27636"/>
          <ac:spMkLst>
            <pc:docMk/>
            <pc:sldMk cId="2773334510" sldId="337"/>
            <ac:spMk id="2" creationId="{7FF445F0-6D23-4DCC-4101-4B33C969AFBF}"/>
          </ac:spMkLst>
        </pc:spChg>
        <pc:spChg chg="add mod">
          <ac:chgData name="Gaurav Vikash" userId="50b41a7eddfcac1d" providerId="LiveId" clId="{358F04AE-0000-134E-B1B7-39976817BF7A}" dt="2023-09-15T09:13:48.078" v="8303" actId="1076"/>
          <ac:spMkLst>
            <pc:docMk/>
            <pc:sldMk cId="2773334510" sldId="337"/>
            <ac:spMk id="3" creationId="{06C38ACC-88E2-6DC5-9D1E-9A6ED0590B45}"/>
          </ac:spMkLst>
        </pc:spChg>
        <pc:spChg chg="mod">
          <ac:chgData name="Gaurav Vikash" userId="50b41a7eddfcac1d" providerId="LiveId" clId="{358F04AE-0000-134E-B1B7-39976817BF7A}" dt="2023-09-15T08:51:16.252" v="7889"/>
          <ac:spMkLst>
            <pc:docMk/>
            <pc:sldMk cId="2773334510" sldId="337"/>
            <ac:spMk id="99" creationId="{00000000-0000-0000-0000-000000000000}"/>
          </ac:spMkLst>
        </pc:spChg>
      </pc:sldChg>
      <pc:sldChg chg="addSp delSp modSp add mod">
        <pc:chgData name="Gaurav Vikash" userId="50b41a7eddfcac1d" providerId="LiveId" clId="{358F04AE-0000-134E-B1B7-39976817BF7A}" dt="2023-09-15T09:08:35.307" v="8205" actId="14734"/>
        <pc:sldMkLst>
          <pc:docMk/>
          <pc:sldMk cId="3106258094" sldId="338"/>
        </pc:sldMkLst>
        <pc:graphicFrameChg chg="add mod modGraphic">
          <ac:chgData name="Gaurav Vikash" userId="50b41a7eddfcac1d" providerId="LiveId" clId="{358F04AE-0000-134E-B1B7-39976817BF7A}" dt="2023-09-15T09:08:35.307" v="8205" actId="14734"/>
          <ac:graphicFrameMkLst>
            <pc:docMk/>
            <pc:sldMk cId="3106258094" sldId="338"/>
            <ac:graphicFrameMk id="2" creationId="{7CFC6076-B2F2-1930-16D6-30836A981384}"/>
          </ac:graphicFrameMkLst>
        </pc:graphicFrameChg>
        <pc:graphicFrameChg chg="del">
          <ac:chgData name="Gaurav Vikash" userId="50b41a7eddfcac1d" providerId="LiveId" clId="{358F04AE-0000-134E-B1B7-39976817BF7A}" dt="2023-09-15T09:00:53.413" v="8047" actId="478"/>
          <ac:graphicFrameMkLst>
            <pc:docMk/>
            <pc:sldMk cId="3106258094" sldId="338"/>
            <ac:graphicFrameMk id="3" creationId="{4D2EC0EC-AD34-4B96-F8FE-6225B114F6FE}"/>
          </ac:graphicFrameMkLst>
        </pc:graphicFrameChg>
        <pc:graphicFrameChg chg="add mod modGraphic">
          <ac:chgData name="Gaurav Vikash" userId="50b41a7eddfcac1d" providerId="LiveId" clId="{358F04AE-0000-134E-B1B7-39976817BF7A}" dt="2023-09-15T09:07:52.230" v="8198" actId="20577"/>
          <ac:graphicFrameMkLst>
            <pc:docMk/>
            <pc:sldMk cId="3106258094" sldId="338"/>
            <ac:graphicFrameMk id="4" creationId="{055214B4-DDE7-B5BA-A416-9323398A4929}"/>
          </ac:graphicFrameMkLst>
        </pc:graphicFrameChg>
      </pc:sldChg>
      <pc:sldMasterChg chg="del delSldLayout">
        <pc:chgData name="Gaurav Vikash" userId="50b41a7eddfcac1d" providerId="LiveId" clId="{358F04AE-0000-134E-B1B7-39976817BF7A}" dt="2023-09-08T09:22:21.453" v="2362" actId="2696"/>
        <pc:sldMasterMkLst>
          <pc:docMk/>
          <pc:sldMasterMk cId="1404196221" sldId="2147483660"/>
        </pc:sldMasterMkLst>
        <pc:sldLayoutChg chg="del">
          <pc:chgData name="Gaurav Vikash" userId="50b41a7eddfcac1d" providerId="LiveId" clId="{358F04AE-0000-134E-B1B7-39976817BF7A}" dt="2023-09-08T09:22:21.447" v="2351" actId="2696"/>
          <pc:sldLayoutMkLst>
            <pc:docMk/>
            <pc:sldMasterMk cId="1404196221" sldId="2147483660"/>
            <pc:sldLayoutMk cId="1783530858" sldId="2147483661"/>
          </pc:sldLayoutMkLst>
        </pc:sldLayoutChg>
        <pc:sldLayoutChg chg="del">
          <pc:chgData name="Gaurav Vikash" userId="50b41a7eddfcac1d" providerId="LiveId" clId="{358F04AE-0000-134E-B1B7-39976817BF7A}" dt="2023-09-08T09:22:21.448" v="2352" actId="2696"/>
          <pc:sldLayoutMkLst>
            <pc:docMk/>
            <pc:sldMasterMk cId="1404196221" sldId="2147483660"/>
            <pc:sldLayoutMk cId="1572591054" sldId="2147483662"/>
          </pc:sldLayoutMkLst>
        </pc:sldLayoutChg>
        <pc:sldLayoutChg chg="del">
          <pc:chgData name="Gaurav Vikash" userId="50b41a7eddfcac1d" providerId="LiveId" clId="{358F04AE-0000-134E-B1B7-39976817BF7A}" dt="2023-09-08T09:22:21.448" v="2353" actId="2696"/>
          <pc:sldLayoutMkLst>
            <pc:docMk/>
            <pc:sldMasterMk cId="1404196221" sldId="2147483660"/>
            <pc:sldLayoutMk cId="3673700976" sldId="2147483663"/>
          </pc:sldLayoutMkLst>
        </pc:sldLayoutChg>
        <pc:sldLayoutChg chg="del">
          <pc:chgData name="Gaurav Vikash" userId="50b41a7eddfcac1d" providerId="LiveId" clId="{358F04AE-0000-134E-B1B7-39976817BF7A}" dt="2023-09-08T09:22:21.448" v="2354" actId="2696"/>
          <pc:sldLayoutMkLst>
            <pc:docMk/>
            <pc:sldMasterMk cId="1404196221" sldId="2147483660"/>
            <pc:sldLayoutMk cId="4273093135" sldId="2147483664"/>
          </pc:sldLayoutMkLst>
        </pc:sldLayoutChg>
        <pc:sldLayoutChg chg="del">
          <pc:chgData name="Gaurav Vikash" userId="50b41a7eddfcac1d" providerId="LiveId" clId="{358F04AE-0000-134E-B1B7-39976817BF7A}" dt="2023-09-08T09:22:21.449" v="2355" actId="2696"/>
          <pc:sldLayoutMkLst>
            <pc:docMk/>
            <pc:sldMasterMk cId="1404196221" sldId="2147483660"/>
            <pc:sldLayoutMk cId="380699578" sldId="2147483665"/>
          </pc:sldLayoutMkLst>
        </pc:sldLayoutChg>
        <pc:sldLayoutChg chg="del">
          <pc:chgData name="Gaurav Vikash" userId="50b41a7eddfcac1d" providerId="LiveId" clId="{358F04AE-0000-134E-B1B7-39976817BF7A}" dt="2023-09-08T09:22:21.449" v="2356" actId="2696"/>
          <pc:sldLayoutMkLst>
            <pc:docMk/>
            <pc:sldMasterMk cId="1404196221" sldId="2147483660"/>
            <pc:sldLayoutMk cId="3756764389" sldId="2147483666"/>
          </pc:sldLayoutMkLst>
        </pc:sldLayoutChg>
        <pc:sldLayoutChg chg="del">
          <pc:chgData name="Gaurav Vikash" userId="50b41a7eddfcac1d" providerId="LiveId" clId="{358F04AE-0000-134E-B1B7-39976817BF7A}" dt="2023-09-08T09:22:21.450" v="2357" actId="2696"/>
          <pc:sldLayoutMkLst>
            <pc:docMk/>
            <pc:sldMasterMk cId="1404196221" sldId="2147483660"/>
            <pc:sldLayoutMk cId="1991690649" sldId="2147483667"/>
          </pc:sldLayoutMkLst>
        </pc:sldLayoutChg>
        <pc:sldLayoutChg chg="del">
          <pc:chgData name="Gaurav Vikash" userId="50b41a7eddfcac1d" providerId="LiveId" clId="{358F04AE-0000-134E-B1B7-39976817BF7A}" dt="2023-09-08T09:22:21.450" v="2358" actId="2696"/>
          <pc:sldLayoutMkLst>
            <pc:docMk/>
            <pc:sldMasterMk cId="1404196221" sldId="2147483660"/>
            <pc:sldLayoutMk cId="3173199310" sldId="2147483668"/>
          </pc:sldLayoutMkLst>
        </pc:sldLayoutChg>
        <pc:sldLayoutChg chg="del">
          <pc:chgData name="Gaurav Vikash" userId="50b41a7eddfcac1d" providerId="LiveId" clId="{358F04AE-0000-134E-B1B7-39976817BF7A}" dt="2023-09-08T09:22:21.451" v="2359" actId="2696"/>
          <pc:sldLayoutMkLst>
            <pc:docMk/>
            <pc:sldMasterMk cId="1404196221" sldId="2147483660"/>
            <pc:sldLayoutMk cId="1290825889" sldId="2147483669"/>
          </pc:sldLayoutMkLst>
        </pc:sldLayoutChg>
        <pc:sldLayoutChg chg="del">
          <pc:chgData name="Gaurav Vikash" userId="50b41a7eddfcac1d" providerId="LiveId" clId="{358F04AE-0000-134E-B1B7-39976817BF7A}" dt="2023-09-08T09:22:21.451" v="2360" actId="2696"/>
          <pc:sldLayoutMkLst>
            <pc:docMk/>
            <pc:sldMasterMk cId="1404196221" sldId="2147483660"/>
            <pc:sldLayoutMk cId="369191139" sldId="2147483670"/>
          </pc:sldLayoutMkLst>
        </pc:sldLayoutChg>
        <pc:sldLayoutChg chg="del">
          <pc:chgData name="Gaurav Vikash" userId="50b41a7eddfcac1d" providerId="LiveId" clId="{358F04AE-0000-134E-B1B7-39976817BF7A}" dt="2023-09-08T09:22:21.451" v="2361" actId="2696"/>
          <pc:sldLayoutMkLst>
            <pc:docMk/>
            <pc:sldMasterMk cId="1404196221" sldId="2147483660"/>
            <pc:sldLayoutMk cId="2353718152" sldId="2147483671"/>
          </pc:sldLayoutMkLst>
        </pc:sldLayoutChg>
      </pc:sldMasterChg>
    </pc:docChg>
  </pc:docChgLst>
  <pc:docChgLst>
    <pc:chgData name="Gaurav Vikash" userId="50b41a7eddfcac1d" providerId="LiveId" clId="{60BA22E0-7EA3-044F-8324-248542DA2714}"/>
    <pc:docChg chg="custSel addSld delSld modSld modMainMaster">
      <pc:chgData name="Gaurav Vikash" userId="50b41a7eddfcac1d" providerId="LiveId" clId="{60BA22E0-7EA3-044F-8324-248542DA2714}" dt="2024-01-24T03:08:38.159" v="108"/>
      <pc:docMkLst>
        <pc:docMk/>
      </pc:docMkLst>
      <pc:sldChg chg="del">
        <pc:chgData name="Gaurav Vikash" userId="50b41a7eddfcac1d" providerId="LiveId" clId="{60BA22E0-7EA3-044F-8324-248542DA2714}" dt="2024-01-24T03:03:52.019" v="10" actId="2696"/>
        <pc:sldMkLst>
          <pc:docMk/>
          <pc:sldMk cId="0" sldId="256"/>
        </pc:sldMkLst>
      </pc:sldChg>
      <pc:sldChg chg="addSp delSp modSp mod">
        <pc:chgData name="Gaurav Vikash" userId="50b41a7eddfcac1d" providerId="LiveId" clId="{60BA22E0-7EA3-044F-8324-248542DA2714}" dt="2024-01-24T03:04:33.913" v="16"/>
        <pc:sldMkLst>
          <pc:docMk/>
          <pc:sldMk cId="0" sldId="257"/>
        </pc:sldMkLst>
        <pc:picChg chg="add mod">
          <ac:chgData name="Gaurav Vikash" userId="50b41a7eddfcac1d" providerId="LiveId" clId="{60BA22E0-7EA3-044F-8324-248542DA2714}" dt="2024-01-24T03:04:33.913" v="16"/>
          <ac:picMkLst>
            <pc:docMk/>
            <pc:sldMk cId="0" sldId="257"/>
            <ac:picMk id="2" creationId="{FEFF4174-4A57-B3BD-C4AC-AF44FBD4C174}"/>
          </ac:picMkLst>
        </pc:picChg>
        <pc:picChg chg="del">
          <ac:chgData name="Gaurav Vikash" userId="50b41a7eddfcac1d" providerId="LiveId" clId="{60BA22E0-7EA3-044F-8324-248542DA2714}" dt="2024-01-24T03:03:54.491" v="11" actId="478"/>
          <ac:picMkLst>
            <pc:docMk/>
            <pc:sldMk cId="0" sldId="257"/>
            <ac:picMk id="34" creationId="{CAFD23DE-D42C-09F1-956B-6730CF11B28E}"/>
          </ac:picMkLst>
        </pc:picChg>
        <pc:picChg chg="del">
          <ac:chgData name="Gaurav Vikash" userId="50b41a7eddfcac1d" providerId="LiveId" clId="{60BA22E0-7EA3-044F-8324-248542DA2714}" dt="2024-01-24T03:03:56" v="12" actId="478"/>
          <ac:picMkLst>
            <pc:docMk/>
            <pc:sldMk cId="0" sldId="257"/>
            <ac:picMk id="35" creationId="{B2D2E5D1-66BF-FD50-1C36-6892B371C0C0}"/>
          </ac:picMkLst>
        </pc:picChg>
      </pc:sldChg>
      <pc:sldChg chg="del">
        <pc:chgData name="Gaurav Vikash" userId="50b41a7eddfcac1d" providerId="LiveId" clId="{60BA22E0-7EA3-044F-8324-248542DA2714}" dt="2024-01-24T03:08:35.933" v="106" actId="2696"/>
        <pc:sldMkLst>
          <pc:docMk/>
          <pc:sldMk cId="0" sldId="258"/>
        </pc:sldMkLst>
      </pc:sldChg>
      <pc:sldChg chg="add">
        <pc:chgData name="Gaurav Vikash" userId="50b41a7eddfcac1d" providerId="LiveId" clId="{60BA22E0-7EA3-044F-8324-248542DA2714}" dt="2024-01-24T03:08:38.159" v="108"/>
        <pc:sldMkLst>
          <pc:docMk/>
          <pc:sldMk cId="2240429957" sldId="259"/>
        </pc:sldMkLst>
      </pc:sldChg>
      <pc:sldChg chg="delSp mod">
        <pc:chgData name="Gaurav Vikash" userId="50b41a7eddfcac1d" providerId="LiveId" clId="{60BA22E0-7EA3-044F-8324-248542DA2714}" dt="2024-01-24T03:04:43.474" v="19" actId="478"/>
        <pc:sldMkLst>
          <pc:docMk/>
          <pc:sldMk cId="930111181" sldId="266"/>
        </pc:sldMkLst>
        <pc:picChg chg="del">
          <ac:chgData name="Gaurav Vikash" userId="50b41a7eddfcac1d" providerId="LiveId" clId="{60BA22E0-7EA3-044F-8324-248542DA2714}" dt="2024-01-24T03:04:43.474" v="19" actId="478"/>
          <ac:picMkLst>
            <pc:docMk/>
            <pc:sldMk cId="930111181" sldId="266"/>
            <ac:picMk id="96" creationId="{00000000-0000-0000-0000-000000000000}"/>
          </ac:picMkLst>
        </pc:picChg>
        <pc:picChg chg="del">
          <ac:chgData name="Gaurav Vikash" userId="50b41a7eddfcac1d" providerId="LiveId" clId="{60BA22E0-7EA3-044F-8324-248542DA2714}" dt="2024-01-24T03:04:30.911" v="15" actId="478"/>
          <ac:picMkLst>
            <pc:docMk/>
            <pc:sldMk cId="930111181" sldId="266"/>
            <ac:picMk id="97" creationId="{00000000-0000-0000-0000-000000000000}"/>
          </ac:picMkLst>
        </pc:picChg>
      </pc:sldChg>
      <pc:sldChg chg="delSp mod">
        <pc:chgData name="Gaurav Vikash" userId="50b41a7eddfcac1d" providerId="LiveId" clId="{60BA22E0-7EA3-044F-8324-248542DA2714}" dt="2024-01-24T03:04:46.333" v="20" actId="478"/>
        <pc:sldMkLst>
          <pc:docMk/>
          <pc:sldMk cId="3027912320" sldId="267"/>
        </pc:sldMkLst>
        <pc:picChg chg="del">
          <ac:chgData name="Gaurav Vikash" userId="50b41a7eddfcac1d" providerId="LiveId" clId="{60BA22E0-7EA3-044F-8324-248542DA2714}" dt="2024-01-24T03:04:46.333" v="20" actId="478"/>
          <ac:picMkLst>
            <pc:docMk/>
            <pc:sldMk cId="3027912320" sldId="267"/>
            <ac:picMk id="4" creationId="{8426B640-62CD-4EA9-DB30-53EFF580F6DF}"/>
          </ac:picMkLst>
        </pc:picChg>
        <pc:picChg chg="del">
          <ac:chgData name="Gaurav Vikash" userId="50b41a7eddfcac1d" providerId="LiveId" clId="{60BA22E0-7EA3-044F-8324-248542DA2714}" dt="2024-01-24T03:04:27.968" v="14" actId="478"/>
          <ac:picMkLst>
            <pc:docMk/>
            <pc:sldMk cId="3027912320" sldId="267"/>
            <ac:picMk id="97" creationId="{00000000-0000-0000-0000-000000000000}"/>
          </ac:picMkLst>
        </pc:picChg>
      </pc:sldChg>
      <pc:sldChg chg="delSp mod">
        <pc:chgData name="Gaurav Vikash" userId="50b41a7eddfcac1d" providerId="LiveId" clId="{60BA22E0-7EA3-044F-8324-248542DA2714}" dt="2024-01-24T03:04:50.754" v="22" actId="478"/>
        <pc:sldMkLst>
          <pc:docMk/>
          <pc:sldMk cId="2449365653" sldId="268"/>
        </pc:sldMkLst>
        <pc:picChg chg="del">
          <ac:chgData name="Gaurav Vikash" userId="50b41a7eddfcac1d" providerId="LiveId" clId="{60BA22E0-7EA3-044F-8324-248542DA2714}" dt="2024-01-24T03:04:48.946" v="21" actId="478"/>
          <ac:picMkLst>
            <pc:docMk/>
            <pc:sldMk cId="2449365653" sldId="268"/>
            <ac:picMk id="96" creationId="{00000000-0000-0000-0000-000000000000}"/>
          </ac:picMkLst>
        </pc:picChg>
        <pc:picChg chg="del">
          <ac:chgData name="Gaurav Vikash" userId="50b41a7eddfcac1d" providerId="LiveId" clId="{60BA22E0-7EA3-044F-8324-248542DA2714}" dt="2024-01-24T03:04:50.754" v="22" actId="478"/>
          <ac:picMkLst>
            <pc:docMk/>
            <pc:sldMk cId="2449365653" sldId="268"/>
            <ac:picMk id="97" creationId="{00000000-0000-0000-0000-000000000000}"/>
          </ac:picMkLst>
        </pc:picChg>
      </pc:sldChg>
      <pc:sldChg chg="delSp mod">
        <pc:chgData name="Gaurav Vikash" userId="50b41a7eddfcac1d" providerId="LiveId" clId="{60BA22E0-7EA3-044F-8324-248542DA2714}" dt="2024-01-24T03:04:55.411" v="24" actId="478"/>
        <pc:sldMkLst>
          <pc:docMk/>
          <pc:sldMk cId="3082223831" sldId="270"/>
        </pc:sldMkLst>
        <pc:picChg chg="del">
          <ac:chgData name="Gaurav Vikash" userId="50b41a7eddfcac1d" providerId="LiveId" clId="{60BA22E0-7EA3-044F-8324-248542DA2714}" dt="2024-01-24T03:04:53.855" v="23" actId="478"/>
          <ac:picMkLst>
            <pc:docMk/>
            <pc:sldMk cId="3082223831" sldId="270"/>
            <ac:picMk id="96" creationId="{00000000-0000-0000-0000-000000000000}"/>
          </ac:picMkLst>
        </pc:picChg>
        <pc:picChg chg="del">
          <ac:chgData name="Gaurav Vikash" userId="50b41a7eddfcac1d" providerId="LiveId" clId="{60BA22E0-7EA3-044F-8324-248542DA2714}" dt="2024-01-24T03:04:55.411" v="24" actId="478"/>
          <ac:picMkLst>
            <pc:docMk/>
            <pc:sldMk cId="3082223831" sldId="270"/>
            <ac:picMk id="97" creationId="{00000000-0000-0000-0000-000000000000}"/>
          </ac:picMkLst>
        </pc:picChg>
      </pc:sldChg>
      <pc:sldChg chg="delSp modSp mod">
        <pc:chgData name="Gaurav Vikash" userId="50b41a7eddfcac1d" providerId="LiveId" clId="{60BA22E0-7EA3-044F-8324-248542DA2714}" dt="2024-01-24T03:05:28.335" v="32" actId="14100"/>
        <pc:sldMkLst>
          <pc:docMk/>
          <pc:sldMk cId="4259362303" sldId="294"/>
        </pc:sldMkLst>
        <pc:picChg chg="mod">
          <ac:chgData name="Gaurav Vikash" userId="50b41a7eddfcac1d" providerId="LiveId" clId="{60BA22E0-7EA3-044F-8324-248542DA2714}" dt="2024-01-24T03:05:28.335" v="32" actId="14100"/>
          <ac:picMkLst>
            <pc:docMk/>
            <pc:sldMk cId="4259362303" sldId="294"/>
            <ac:picMk id="2" creationId="{C2FE3170-BDA7-DCA5-92B6-55E206D5383C}"/>
          </ac:picMkLst>
        </pc:picChg>
        <pc:picChg chg="del">
          <ac:chgData name="Gaurav Vikash" userId="50b41a7eddfcac1d" providerId="LiveId" clId="{60BA22E0-7EA3-044F-8324-248542DA2714}" dt="2024-01-24T03:05:07.345" v="29" actId="478"/>
          <ac:picMkLst>
            <pc:docMk/>
            <pc:sldMk cId="4259362303" sldId="294"/>
            <ac:picMk id="5" creationId="{DEB053C7-13EE-8AEE-BD1C-197A26226544}"/>
          </ac:picMkLst>
        </pc:picChg>
        <pc:picChg chg="del">
          <ac:chgData name="Gaurav Vikash" userId="50b41a7eddfcac1d" providerId="LiveId" clId="{60BA22E0-7EA3-044F-8324-248542DA2714}" dt="2024-01-24T03:05:08.865" v="30" actId="478"/>
          <ac:picMkLst>
            <pc:docMk/>
            <pc:sldMk cId="4259362303" sldId="294"/>
            <ac:picMk id="6" creationId="{CE6FED8C-75CE-F6E8-AE9E-A1BACD2D5602}"/>
          </ac:picMkLst>
        </pc:picChg>
      </pc:sldChg>
      <pc:sldChg chg="delSp mod">
        <pc:chgData name="Gaurav Vikash" userId="50b41a7eddfcac1d" providerId="LiveId" clId="{60BA22E0-7EA3-044F-8324-248542DA2714}" dt="2024-01-24T03:05:34.630" v="34" actId="478"/>
        <pc:sldMkLst>
          <pc:docMk/>
          <pc:sldMk cId="4070633057" sldId="295"/>
        </pc:sldMkLst>
        <pc:picChg chg="del">
          <ac:chgData name="Gaurav Vikash" userId="50b41a7eddfcac1d" providerId="LiveId" clId="{60BA22E0-7EA3-044F-8324-248542DA2714}" dt="2024-01-24T03:05:33.303" v="33" actId="478"/>
          <ac:picMkLst>
            <pc:docMk/>
            <pc:sldMk cId="4070633057" sldId="295"/>
            <ac:picMk id="96" creationId="{00000000-0000-0000-0000-000000000000}"/>
          </ac:picMkLst>
        </pc:picChg>
        <pc:picChg chg="del">
          <ac:chgData name="Gaurav Vikash" userId="50b41a7eddfcac1d" providerId="LiveId" clId="{60BA22E0-7EA3-044F-8324-248542DA2714}" dt="2024-01-24T03:05:34.630" v="34" actId="478"/>
          <ac:picMkLst>
            <pc:docMk/>
            <pc:sldMk cId="4070633057" sldId="295"/>
            <ac:picMk id="97" creationId="{00000000-0000-0000-0000-000000000000}"/>
          </ac:picMkLst>
        </pc:picChg>
      </pc:sldChg>
      <pc:sldChg chg="delSp mod">
        <pc:chgData name="Gaurav Vikash" userId="50b41a7eddfcac1d" providerId="LiveId" clId="{60BA22E0-7EA3-044F-8324-248542DA2714}" dt="2024-01-24T03:05:38.035" v="36" actId="478"/>
        <pc:sldMkLst>
          <pc:docMk/>
          <pc:sldMk cId="3748471399" sldId="296"/>
        </pc:sldMkLst>
        <pc:picChg chg="del">
          <ac:chgData name="Gaurav Vikash" userId="50b41a7eddfcac1d" providerId="LiveId" clId="{60BA22E0-7EA3-044F-8324-248542DA2714}" dt="2024-01-24T03:05:36.743" v="35" actId="478"/>
          <ac:picMkLst>
            <pc:docMk/>
            <pc:sldMk cId="3748471399" sldId="296"/>
            <ac:picMk id="96" creationId="{00000000-0000-0000-0000-000000000000}"/>
          </ac:picMkLst>
        </pc:picChg>
        <pc:picChg chg="del">
          <ac:chgData name="Gaurav Vikash" userId="50b41a7eddfcac1d" providerId="LiveId" clId="{60BA22E0-7EA3-044F-8324-248542DA2714}" dt="2024-01-24T03:05:38.035" v="36" actId="478"/>
          <ac:picMkLst>
            <pc:docMk/>
            <pc:sldMk cId="3748471399" sldId="296"/>
            <ac:picMk id="97" creationId="{00000000-0000-0000-0000-000000000000}"/>
          </ac:picMkLst>
        </pc:picChg>
      </pc:sldChg>
      <pc:sldChg chg="delSp mod">
        <pc:chgData name="Gaurav Vikash" userId="50b41a7eddfcac1d" providerId="LiveId" clId="{60BA22E0-7EA3-044F-8324-248542DA2714}" dt="2024-01-24T03:06:11.639" v="52" actId="478"/>
        <pc:sldMkLst>
          <pc:docMk/>
          <pc:sldMk cId="1074921294" sldId="297"/>
        </pc:sldMkLst>
        <pc:picChg chg="del">
          <ac:chgData name="Gaurav Vikash" userId="50b41a7eddfcac1d" providerId="LiveId" clId="{60BA22E0-7EA3-044F-8324-248542DA2714}" dt="2024-01-24T03:06:10.135" v="51" actId="478"/>
          <ac:picMkLst>
            <pc:docMk/>
            <pc:sldMk cId="1074921294" sldId="297"/>
            <ac:picMk id="8" creationId="{D811E408-7089-D393-862B-57D4B8E05BDE}"/>
          </ac:picMkLst>
        </pc:picChg>
        <pc:picChg chg="del">
          <ac:chgData name="Gaurav Vikash" userId="50b41a7eddfcac1d" providerId="LiveId" clId="{60BA22E0-7EA3-044F-8324-248542DA2714}" dt="2024-01-24T03:06:11.639" v="52" actId="478"/>
          <ac:picMkLst>
            <pc:docMk/>
            <pc:sldMk cId="1074921294" sldId="297"/>
            <ac:picMk id="9" creationId="{91F1712A-47FB-0BE5-3EEC-4489788DCBF2}"/>
          </ac:picMkLst>
        </pc:picChg>
      </pc:sldChg>
      <pc:sldChg chg="delSp mod">
        <pc:chgData name="Gaurav Vikash" userId="50b41a7eddfcac1d" providerId="LiveId" clId="{60BA22E0-7EA3-044F-8324-248542DA2714}" dt="2024-01-24T03:06:33.448" v="58" actId="478"/>
        <pc:sldMkLst>
          <pc:docMk/>
          <pc:sldMk cId="914953173" sldId="298"/>
        </pc:sldMkLst>
        <pc:picChg chg="del">
          <ac:chgData name="Gaurav Vikash" userId="50b41a7eddfcac1d" providerId="LiveId" clId="{60BA22E0-7EA3-044F-8324-248542DA2714}" dt="2024-01-24T03:06:31.894" v="57" actId="478"/>
          <ac:picMkLst>
            <pc:docMk/>
            <pc:sldMk cId="914953173" sldId="298"/>
            <ac:picMk id="96" creationId="{00000000-0000-0000-0000-000000000000}"/>
          </ac:picMkLst>
        </pc:picChg>
        <pc:picChg chg="del">
          <ac:chgData name="Gaurav Vikash" userId="50b41a7eddfcac1d" providerId="LiveId" clId="{60BA22E0-7EA3-044F-8324-248542DA2714}" dt="2024-01-24T03:06:33.448" v="58" actId="478"/>
          <ac:picMkLst>
            <pc:docMk/>
            <pc:sldMk cId="914953173" sldId="298"/>
            <ac:picMk id="97" creationId="{00000000-0000-0000-0000-000000000000}"/>
          </ac:picMkLst>
        </pc:picChg>
      </pc:sldChg>
      <pc:sldChg chg="delSp mod">
        <pc:chgData name="Gaurav Vikash" userId="50b41a7eddfcac1d" providerId="LiveId" clId="{60BA22E0-7EA3-044F-8324-248542DA2714}" dt="2024-01-24T03:06:37.008" v="60" actId="478"/>
        <pc:sldMkLst>
          <pc:docMk/>
          <pc:sldMk cId="3883500923" sldId="299"/>
        </pc:sldMkLst>
        <pc:picChg chg="del">
          <ac:chgData name="Gaurav Vikash" userId="50b41a7eddfcac1d" providerId="LiveId" clId="{60BA22E0-7EA3-044F-8324-248542DA2714}" dt="2024-01-24T03:06:35.676" v="59" actId="478"/>
          <ac:picMkLst>
            <pc:docMk/>
            <pc:sldMk cId="3883500923" sldId="299"/>
            <ac:picMk id="96" creationId="{00000000-0000-0000-0000-000000000000}"/>
          </ac:picMkLst>
        </pc:picChg>
        <pc:picChg chg="del">
          <ac:chgData name="Gaurav Vikash" userId="50b41a7eddfcac1d" providerId="LiveId" clId="{60BA22E0-7EA3-044F-8324-248542DA2714}" dt="2024-01-24T03:06:37.008" v="60" actId="478"/>
          <ac:picMkLst>
            <pc:docMk/>
            <pc:sldMk cId="3883500923" sldId="299"/>
            <ac:picMk id="97" creationId="{00000000-0000-0000-0000-000000000000}"/>
          </ac:picMkLst>
        </pc:picChg>
      </pc:sldChg>
      <pc:sldChg chg="delSp mod">
        <pc:chgData name="Gaurav Vikash" userId="50b41a7eddfcac1d" providerId="LiveId" clId="{60BA22E0-7EA3-044F-8324-248542DA2714}" dt="2024-01-24T03:05:42.254" v="38" actId="478"/>
        <pc:sldMkLst>
          <pc:docMk/>
          <pc:sldMk cId="2642694220" sldId="300"/>
        </pc:sldMkLst>
        <pc:picChg chg="del">
          <ac:chgData name="Gaurav Vikash" userId="50b41a7eddfcac1d" providerId="LiveId" clId="{60BA22E0-7EA3-044F-8324-248542DA2714}" dt="2024-01-24T03:05:40.898" v="37" actId="478"/>
          <ac:picMkLst>
            <pc:docMk/>
            <pc:sldMk cId="2642694220" sldId="300"/>
            <ac:picMk id="96" creationId="{00000000-0000-0000-0000-000000000000}"/>
          </ac:picMkLst>
        </pc:picChg>
        <pc:picChg chg="del">
          <ac:chgData name="Gaurav Vikash" userId="50b41a7eddfcac1d" providerId="LiveId" clId="{60BA22E0-7EA3-044F-8324-248542DA2714}" dt="2024-01-24T03:05:42.254" v="38" actId="478"/>
          <ac:picMkLst>
            <pc:docMk/>
            <pc:sldMk cId="2642694220" sldId="300"/>
            <ac:picMk id="97" creationId="{00000000-0000-0000-0000-000000000000}"/>
          </ac:picMkLst>
        </pc:picChg>
      </pc:sldChg>
      <pc:sldChg chg="delSp mod">
        <pc:chgData name="Gaurav Vikash" userId="50b41a7eddfcac1d" providerId="LiveId" clId="{60BA22E0-7EA3-044F-8324-248542DA2714}" dt="2024-01-24T03:06:28.905" v="56" actId="478"/>
        <pc:sldMkLst>
          <pc:docMk/>
          <pc:sldMk cId="2372578811" sldId="301"/>
        </pc:sldMkLst>
        <pc:picChg chg="del">
          <ac:chgData name="Gaurav Vikash" userId="50b41a7eddfcac1d" providerId="LiveId" clId="{60BA22E0-7EA3-044F-8324-248542DA2714}" dt="2024-01-24T03:06:27.607" v="55" actId="478"/>
          <ac:picMkLst>
            <pc:docMk/>
            <pc:sldMk cId="2372578811" sldId="301"/>
            <ac:picMk id="6" creationId="{9E880055-AC2F-6481-D2E5-4CB2313E9213}"/>
          </ac:picMkLst>
        </pc:picChg>
        <pc:picChg chg="del">
          <ac:chgData name="Gaurav Vikash" userId="50b41a7eddfcac1d" providerId="LiveId" clId="{60BA22E0-7EA3-044F-8324-248542DA2714}" dt="2024-01-24T03:06:28.905" v="56" actId="478"/>
          <ac:picMkLst>
            <pc:docMk/>
            <pc:sldMk cId="2372578811" sldId="301"/>
            <ac:picMk id="7" creationId="{F21791FC-0667-46B1-D797-F20C4AF07AA5}"/>
          </ac:picMkLst>
        </pc:picChg>
      </pc:sldChg>
      <pc:sldChg chg="delSp mod">
        <pc:chgData name="Gaurav Vikash" userId="50b41a7eddfcac1d" providerId="LiveId" clId="{60BA22E0-7EA3-044F-8324-248542DA2714}" dt="2024-01-24T03:05:58.005" v="46" actId="478"/>
        <pc:sldMkLst>
          <pc:docMk/>
          <pc:sldMk cId="3390085422" sldId="302"/>
        </pc:sldMkLst>
        <pc:picChg chg="del">
          <ac:chgData name="Gaurav Vikash" userId="50b41a7eddfcac1d" providerId="LiveId" clId="{60BA22E0-7EA3-044F-8324-248542DA2714}" dt="2024-01-24T03:05:56.595" v="45" actId="478"/>
          <ac:picMkLst>
            <pc:docMk/>
            <pc:sldMk cId="3390085422" sldId="302"/>
            <ac:picMk id="7" creationId="{9A30B5FA-56FB-9E0C-61E5-C262FB7D695E}"/>
          </ac:picMkLst>
        </pc:picChg>
        <pc:picChg chg="del">
          <ac:chgData name="Gaurav Vikash" userId="50b41a7eddfcac1d" providerId="LiveId" clId="{60BA22E0-7EA3-044F-8324-248542DA2714}" dt="2024-01-24T03:05:58.005" v="46" actId="478"/>
          <ac:picMkLst>
            <pc:docMk/>
            <pc:sldMk cId="3390085422" sldId="302"/>
            <ac:picMk id="10" creationId="{6BCDD1D3-0D42-D06D-8BD1-83856ACB5872}"/>
          </ac:picMkLst>
        </pc:picChg>
      </pc:sldChg>
      <pc:sldChg chg="delSp mod">
        <pc:chgData name="Gaurav Vikash" userId="50b41a7eddfcac1d" providerId="LiveId" clId="{60BA22E0-7EA3-044F-8324-248542DA2714}" dt="2024-01-24T03:06:02.956" v="48" actId="478"/>
        <pc:sldMkLst>
          <pc:docMk/>
          <pc:sldMk cId="982381181" sldId="304"/>
        </pc:sldMkLst>
        <pc:picChg chg="del">
          <ac:chgData name="Gaurav Vikash" userId="50b41a7eddfcac1d" providerId="LiveId" clId="{60BA22E0-7EA3-044F-8324-248542DA2714}" dt="2024-01-24T03:06:01.576" v="47" actId="478"/>
          <ac:picMkLst>
            <pc:docMk/>
            <pc:sldMk cId="982381181" sldId="304"/>
            <ac:picMk id="96" creationId="{00000000-0000-0000-0000-000000000000}"/>
          </ac:picMkLst>
        </pc:picChg>
        <pc:picChg chg="del">
          <ac:chgData name="Gaurav Vikash" userId="50b41a7eddfcac1d" providerId="LiveId" clId="{60BA22E0-7EA3-044F-8324-248542DA2714}" dt="2024-01-24T03:06:02.956" v="48" actId="478"/>
          <ac:picMkLst>
            <pc:docMk/>
            <pc:sldMk cId="982381181" sldId="304"/>
            <ac:picMk id="97" creationId="{00000000-0000-0000-0000-000000000000}"/>
          </ac:picMkLst>
        </pc:picChg>
      </pc:sldChg>
      <pc:sldChg chg="delSp modSp mod">
        <pc:chgData name="Gaurav Vikash" userId="50b41a7eddfcac1d" providerId="LiveId" clId="{60BA22E0-7EA3-044F-8324-248542DA2714}" dt="2024-01-24T03:06:47.032" v="63" actId="1076"/>
        <pc:sldMkLst>
          <pc:docMk/>
          <pc:sldMk cId="1795206502" sldId="305"/>
        </pc:sldMkLst>
        <pc:spChg chg="mod">
          <ac:chgData name="Gaurav Vikash" userId="50b41a7eddfcac1d" providerId="LiveId" clId="{60BA22E0-7EA3-044F-8324-248542DA2714}" dt="2024-01-24T03:06:47.032" v="63" actId="1076"/>
          <ac:spMkLst>
            <pc:docMk/>
            <pc:sldMk cId="1795206502" sldId="305"/>
            <ac:spMk id="99" creationId="{00000000-0000-0000-0000-000000000000}"/>
          </ac:spMkLst>
        </pc:spChg>
        <pc:graphicFrameChg chg="mod">
          <ac:chgData name="Gaurav Vikash" userId="50b41a7eddfcac1d" providerId="LiveId" clId="{60BA22E0-7EA3-044F-8324-248542DA2714}" dt="2024-01-24T03:06:47.032" v="63" actId="1076"/>
          <ac:graphicFrameMkLst>
            <pc:docMk/>
            <pc:sldMk cId="1795206502" sldId="305"/>
            <ac:graphicFrameMk id="3" creationId="{4D2EC0EC-AD34-4B96-F8FE-6225B114F6FE}"/>
          </ac:graphicFrameMkLst>
        </pc:graphicFrameChg>
        <pc:picChg chg="del">
          <ac:chgData name="Gaurav Vikash" userId="50b41a7eddfcac1d" providerId="LiveId" clId="{60BA22E0-7EA3-044F-8324-248542DA2714}" dt="2024-01-24T03:06:40.795" v="61" actId="478"/>
          <ac:picMkLst>
            <pc:docMk/>
            <pc:sldMk cId="1795206502" sldId="305"/>
            <ac:picMk id="96" creationId="{00000000-0000-0000-0000-000000000000}"/>
          </ac:picMkLst>
        </pc:picChg>
        <pc:picChg chg="del">
          <ac:chgData name="Gaurav Vikash" userId="50b41a7eddfcac1d" providerId="LiveId" clId="{60BA22E0-7EA3-044F-8324-248542DA2714}" dt="2024-01-24T03:06:42.260" v="62" actId="478"/>
          <ac:picMkLst>
            <pc:docMk/>
            <pc:sldMk cId="1795206502" sldId="305"/>
            <ac:picMk id="97" creationId="{00000000-0000-0000-0000-000000000000}"/>
          </ac:picMkLst>
        </pc:picChg>
      </pc:sldChg>
      <pc:sldChg chg="delSp mod">
        <pc:chgData name="Gaurav Vikash" userId="50b41a7eddfcac1d" providerId="LiveId" clId="{60BA22E0-7EA3-044F-8324-248542DA2714}" dt="2024-01-24T03:08:03.747" v="97" actId="478"/>
        <pc:sldMkLst>
          <pc:docMk/>
          <pc:sldMk cId="2447547600" sldId="306"/>
        </pc:sldMkLst>
        <pc:picChg chg="del">
          <ac:chgData name="Gaurav Vikash" userId="50b41a7eddfcac1d" providerId="LiveId" clId="{60BA22E0-7EA3-044F-8324-248542DA2714}" dt="2024-01-24T03:08:02.247" v="96" actId="478"/>
          <ac:picMkLst>
            <pc:docMk/>
            <pc:sldMk cId="2447547600" sldId="306"/>
            <ac:picMk id="4" creationId="{832FCC77-6BEB-A5FD-3100-FC1B544CD456}"/>
          </ac:picMkLst>
        </pc:picChg>
        <pc:picChg chg="del">
          <ac:chgData name="Gaurav Vikash" userId="50b41a7eddfcac1d" providerId="LiveId" clId="{60BA22E0-7EA3-044F-8324-248542DA2714}" dt="2024-01-24T03:08:03.747" v="97" actId="478"/>
          <ac:picMkLst>
            <pc:docMk/>
            <pc:sldMk cId="2447547600" sldId="306"/>
            <ac:picMk id="8" creationId="{9E47606E-4483-CDAA-DED6-3516425D9052}"/>
          </ac:picMkLst>
        </pc:picChg>
      </pc:sldChg>
      <pc:sldChg chg="delSp mod">
        <pc:chgData name="Gaurav Vikash" userId="50b41a7eddfcac1d" providerId="LiveId" clId="{60BA22E0-7EA3-044F-8324-248542DA2714}" dt="2024-01-24T03:08:09.192" v="99" actId="478"/>
        <pc:sldMkLst>
          <pc:docMk/>
          <pc:sldMk cId="693529646" sldId="307"/>
        </pc:sldMkLst>
        <pc:picChg chg="del">
          <ac:chgData name="Gaurav Vikash" userId="50b41a7eddfcac1d" providerId="LiveId" clId="{60BA22E0-7EA3-044F-8324-248542DA2714}" dt="2024-01-24T03:08:07.651" v="98" actId="478"/>
          <ac:picMkLst>
            <pc:docMk/>
            <pc:sldMk cId="693529646" sldId="307"/>
            <ac:picMk id="96" creationId="{00000000-0000-0000-0000-000000000000}"/>
          </ac:picMkLst>
        </pc:picChg>
        <pc:picChg chg="del">
          <ac:chgData name="Gaurav Vikash" userId="50b41a7eddfcac1d" providerId="LiveId" clId="{60BA22E0-7EA3-044F-8324-248542DA2714}" dt="2024-01-24T03:08:09.192" v="99" actId="478"/>
          <ac:picMkLst>
            <pc:docMk/>
            <pc:sldMk cId="693529646" sldId="307"/>
            <ac:picMk id="97" creationId="{00000000-0000-0000-0000-000000000000}"/>
          </ac:picMkLst>
        </pc:picChg>
      </pc:sldChg>
      <pc:sldChg chg="delSp mod">
        <pc:chgData name="Gaurav Vikash" userId="50b41a7eddfcac1d" providerId="LiveId" clId="{60BA22E0-7EA3-044F-8324-248542DA2714}" dt="2024-01-24T03:08:14.393" v="101" actId="478"/>
        <pc:sldMkLst>
          <pc:docMk/>
          <pc:sldMk cId="386655998" sldId="308"/>
        </pc:sldMkLst>
        <pc:picChg chg="del">
          <ac:chgData name="Gaurav Vikash" userId="50b41a7eddfcac1d" providerId="LiveId" clId="{60BA22E0-7EA3-044F-8324-248542DA2714}" dt="2024-01-24T03:08:12.786" v="100" actId="478"/>
          <ac:picMkLst>
            <pc:docMk/>
            <pc:sldMk cId="386655998" sldId="308"/>
            <ac:picMk id="96" creationId="{00000000-0000-0000-0000-000000000000}"/>
          </ac:picMkLst>
        </pc:picChg>
        <pc:picChg chg="del">
          <ac:chgData name="Gaurav Vikash" userId="50b41a7eddfcac1d" providerId="LiveId" clId="{60BA22E0-7EA3-044F-8324-248542DA2714}" dt="2024-01-24T03:08:14.393" v="101" actId="478"/>
          <ac:picMkLst>
            <pc:docMk/>
            <pc:sldMk cId="386655998" sldId="308"/>
            <ac:picMk id="97" creationId="{00000000-0000-0000-0000-000000000000}"/>
          </ac:picMkLst>
        </pc:picChg>
      </pc:sldChg>
      <pc:sldChg chg="delSp mod">
        <pc:chgData name="Gaurav Vikash" userId="50b41a7eddfcac1d" providerId="LiveId" clId="{60BA22E0-7EA3-044F-8324-248542DA2714}" dt="2024-01-24T03:08:19.363" v="103" actId="478"/>
        <pc:sldMkLst>
          <pc:docMk/>
          <pc:sldMk cId="1984413015" sldId="310"/>
        </pc:sldMkLst>
        <pc:picChg chg="del">
          <ac:chgData name="Gaurav Vikash" userId="50b41a7eddfcac1d" providerId="LiveId" clId="{60BA22E0-7EA3-044F-8324-248542DA2714}" dt="2024-01-24T03:08:17.924" v="102" actId="478"/>
          <ac:picMkLst>
            <pc:docMk/>
            <pc:sldMk cId="1984413015" sldId="310"/>
            <ac:picMk id="96" creationId="{00000000-0000-0000-0000-000000000000}"/>
          </ac:picMkLst>
        </pc:picChg>
        <pc:picChg chg="del">
          <ac:chgData name="Gaurav Vikash" userId="50b41a7eddfcac1d" providerId="LiveId" clId="{60BA22E0-7EA3-044F-8324-248542DA2714}" dt="2024-01-24T03:08:19.363" v="103" actId="478"/>
          <ac:picMkLst>
            <pc:docMk/>
            <pc:sldMk cId="1984413015" sldId="310"/>
            <ac:picMk id="97" creationId="{00000000-0000-0000-0000-000000000000}"/>
          </ac:picMkLst>
        </pc:picChg>
      </pc:sldChg>
      <pc:sldChg chg="delSp mod">
        <pc:chgData name="Gaurav Vikash" userId="50b41a7eddfcac1d" providerId="LiveId" clId="{60BA22E0-7EA3-044F-8324-248542DA2714}" dt="2024-01-24T03:08:23.332" v="105" actId="478"/>
        <pc:sldMkLst>
          <pc:docMk/>
          <pc:sldMk cId="101608766" sldId="311"/>
        </pc:sldMkLst>
        <pc:picChg chg="del">
          <ac:chgData name="Gaurav Vikash" userId="50b41a7eddfcac1d" providerId="LiveId" clId="{60BA22E0-7EA3-044F-8324-248542DA2714}" dt="2024-01-24T03:08:21.780" v="104" actId="478"/>
          <ac:picMkLst>
            <pc:docMk/>
            <pc:sldMk cId="101608766" sldId="311"/>
            <ac:picMk id="96" creationId="{00000000-0000-0000-0000-000000000000}"/>
          </ac:picMkLst>
        </pc:picChg>
        <pc:picChg chg="del">
          <ac:chgData name="Gaurav Vikash" userId="50b41a7eddfcac1d" providerId="LiveId" clId="{60BA22E0-7EA3-044F-8324-248542DA2714}" dt="2024-01-24T03:08:23.332" v="105" actId="478"/>
          <ac:picMkLst>
            <pc:docMk/>
            <pc:sldMk cId="101608766" sldId="311"/>
            <ac:picMk id="97" creationId="{00000000-0000-0000-0000-000000000000}"/>
          </ac:picMkLst>
        </pc:picChg>
      </pc:sldChg>
      <pc:sldChg chg="delSp mod">
        <pc:chgData name="Gaurav Vikash" userId="50b41a7eddfcac1d" providerId="LiveId" clId="{60BA22E0-7EA3-044F-8324-248542DA2714}" dt="2024-01-24T03:05:46.313" v="40" actId="478"/>
        <pc:sldMkLst>
          <pc:docMk/>
          <pc:sldMk cId="461029516" sldId="313"/>
        </pc:sldMkLst>
        <pc:picChg chg="del">
          <ac:chgData name="Gaurav Vikash" userId="50b41a7eddfcac1d" providerId="LiveId" clId="{60BA22E0-7EA3-044F-8324-248542DA2714}" dt="2024-01-24T03:05:44.763" v="39" actId="478"/>
          <ac:picMkLst>
            <pc:docMk/>
            <pc:sldMk cId="461029516" sldId="313"/>
            <ac:picMk id="5" creationId="{DEB053C7-13EE-8AEE-BD1C-197A26226544}"/>
          </ac:picMkLst>
        </pc:picChg>
        <pc:picChg chg="del">
          <ac:chgData name="Gaurav Vikash" userId="50b41a7eddfcac1d" providerId="LiveId" clId="{60BA22E0-7EA3-044F-8324-248542DA2714}" dt="2024-01-24T03:05:46.313" v="40" actId="478"/>
          <ac:picMkLst>
            <pc:docMk/>
            <pc:sldMk cId="461029516" sldId="313"/>
            <ac:picMk id="6" creationId="{CE6FED8C-75CE-F6E8-AE9E-A1BACD2D5602}"/>
          </ac:picMkLst>
        </pc:picChg>
      </pc:sldChg>
      <pc:sldChg chg="delSp mod">
        <pc:chgData name="Gaurav Vikash" userId="50b41a7eddfcac1d" providerId="LiveId" clId="{60BA22E0-7EA3-044F-8324-248542DA2714}" dt="2024-01-24T03:05:54.297" v="44" actId="478"/>
        <pc:sldMkLst>
          <pc:docMk/>
          <pc:sldMk cId="1855192889" sldId="315"/>
        </pc:sldMkLst>
        <pc:picChg chg="del">
          <ac:chgData name="Gaurav Vikash" userId="50b41a7eddfcac1d" providerId="LiveId" clId="{60BA22E0-7EA3-044F-8324-248542DA2714}" dt="2024-01-24T03:05:52.939" v="43" actId="478"/>
          <ac:picMkLst>
            <pc:docMk/>
            <pc:sldMk cId="1855192889" sldId="315"/>
            <ac:picMk id="96" creationId="{00000000-0000-0000-0000-000000000000}"/>
          </ac:picMkLst>
        </pc:picChg>
        <pc:picChg chg="del">
          <ac:chgData name="Gaurav Vikash" userId="50b41a7eddfcac1d" providerId="LiveId" clId="{60BA22E0-7EA3-044F-8324-248542DA2714}" dt="2024-01-24T03:05:54.297" v="44" actId="478"/>
          <ac:picMkLst>
            <pc:docMk/>
            <pc:sldMk cId="1855192889" sldId="315"/>
            <ac:picMk id="97" creationId="{00000000-0000-0000-0000-000000000000}"/>
          </ac:picMkLst>
        </pc:picChg>
      </pc:sldChg>
      <pc:sldChg chg="delSp mod">
        <pc:chgData name="Gaurav Vikash" userId="50b41a7eddfcac1d" providerId="LiveId" clId="{60BA22E0-7EA3-044F-8324-248542DA2714}" dt="2024-01-24T03:04:39.916" v="18" actId="478"/>
        <pc:sldMkLst>
          <pc:docMk/>
          <pc:sldMk cId="2513898469" sldId="317"/>
        </pc:sldMkLst>
        <pc:picChg chg="del">
          <ac:chgData name="Gaurav Vikash" userId="50b41a7eddfcac1d" providerId="LiveId" clId="{60BA22E0-7EA3-044F-8324-248542DA2714}" dt="2024-01-24T03:04:39.916" v="18" actId="478"/>
          <ac:picMkLst>
            <pc:docMk/>
            <pc:sldMk cId="2513898469" sldId="317"/>
            <ac:picMk id="96" creationId="{00000000-0000-0000-0000-000000000000}"/>
          </ac:picMkLst>
        </pc:picChg>
        <pc:picChg chg="del">
          <ac:chgData name="Gaurav Vikash" userId="50b41a7eddfcac1d" providerId="LiveId" clId="{60BA22E0-7EA3-044F-8324-248542DA2714}" dt="2024-01-24T03:04:37.222" v="17" actId="478"/>
          <ac:picMkLst>
            <pc:docMk/>
            <pc:sldMk cId="2513898469" sldId="317"/>
            <ac:picMk id="97" creationId="{00000000-0000-0000-0000-000000000000}"/>
          </ac:picMkLst>
        </pc:picChg>
      </pc:sldChg>
      <pc:sldChg chg="delSp mod">
        <pc:chgData name="Gaurav Vikash" userId="50b41a7eddfcac1d" providerId="LiveId" clId="{60BA22E0-7EA3-044F-8324-248542DA2714}" dt="2024-01-24T03:05:04.238" v="28" actId="478"/>
        <pc:sldMkLst>
          <pc:docMk/>
          <pc:sldMk cId="1815881375" sldId="318"/>
        </pc:sldMkLst>
        <pc:picChg chg="del">
          <ac:chgData name="Gaurav Vikash" userId="50b41a7eddfcac1d" providerId="LiveId" clId="{60BA22E0-7EA3-044F-8324-248542DA2714}" dt="2024-01-24T03:05:02.667" v="27" actId="478"/>
          <ac:picMkLst>
            <pc:docMk/>
            <pc:sldMk cId="1815881375" sldId="318"/>
            <ac:picMk id="96" creationId="{00000000-0000-0000-0000-000000000000}"/>
          </ac:picMkLst>
        </pc:picChg>
        <pc:picChg chg="del">
          <ac:chgData name="Gaurav Vikash" userId="50b41a7eddfcac1d" providerId="LiveId" clId="{60BA22E0-7EA3-044F-8324-248542DA2714}" dt="2024-01-24T03:05:04.238" v="28" actId="478"/>
          <ac:picMkLst>
            <pc:docMk/>
            <pc:sldMk cId="1815881375" sldId="318"/>
            <ac:picMk id="97" creationId="{00000000-0000-0000-0000-000000000000}"/>
          </ac:picMkLst>
        </pc:picChg>
      </pc:sldChg>
      <pc:sldChg chg="delSp mod">
        <pc:chgData name="Gaurav Vikash" userId="50b41a7eddfcac1d" providerId="LiveId" clId="{60BA22E0-7EA3-044F-8324-248542DA2714}" dt="2024-01-24T03:05:00.331" v="26" actId="478"/>
        <pc:sldMkLst>
          <pc:docMk/>
          <pc:sldMk cId="1035662086" sldId="319"/>
        </pc:sldMkLst>
        <pc:picChg chg="del">
          <ac:chgData name="Gaurav Vikash" userId="50b41a7eddfcac1d" providerId="LiveId" clId="{60BA22E0-7EA3-044F-8324-248542DA2714}" dt="2024-01-24T03:04:58.929" v="25" actId="478"/>
          <ac:picMkLst>
            <pc:docMk/>
            <pc:sldMk cId="1035662086" sldId="319"/>
            <ac:picMk id="96" creationId="{00000000-0000-0000-0000-000000000000}"/>
          </ac:picMkLst>
        </pc:picChg>
        <pc:picChg chg="del">
          <ac:chgData name="Gaurav Vikash" userId="50b41a7eddfcac1d" providerId="LiveId" clId="{60BA22E0-7EA3-044F-8324-248542DA2714}" dt="2024-01-24T03:05:00.331" v="26" actId="478"/>
          <ac:picMkLst>
            <pc:docMk/>
            <pc:sldMk cId="1035662086" sldId="319"/>
            <ac:picMk id="97" creationId="{00000000-0000-0000-0000-000000000000}"/>
          </ac:picMkLst>
        </pc:picChg>
      </pc:sldChg>
      <pc:sldChg chg="delSp mod">
        <pc:chgData name="Gaurav Vikash" userId="50b41a7eddfcac1d" providerId="LiveId" clId="{60BA22E0-7EA3-044F-8324-248542DA2714}" dt="2024-01-24T03:05:50.029" v="42" actId="478"/>
        <pc:sldMkLst>
          <pc:docMk/>
          <pc:sldMk cId="2673359111" sldId="320"/>
        </pc:sldMkLst>
        <pc:picChg chg="del">
          <ac:chgData name="Gaurav Vikash" userId="50b41a7eddfcac1d" providerId="LiveId" clId="{60BA22E0-7EA3-044F-8324-248542DA2714}" dt="2024-01-24T03:05:48.600" v="41" actId="478"/>
          <ac:picMkLst>
            <pc:docMk/>
            <pc:sldMk cId="2673359111" sldId="320"/>
            <ac:picMk id="96" creationId="{00000000-0000-0000-0000-000000000000}"/>
          </ac:picMkLst>
        </pc:picChg>
        <pc:picChg chg="del">
          <ac:chgData name="Gaurav Vikash" userId="50b41a7eddfcac1d" providerId="LiveId" clId="{60BA22E0-7EA3-044F-8324-248542DA2714}" dt="2024-01-24T03:05:50.029" v="42" actId="478"/>
          <ac:picMkLst>
            <pc:docMk/>
            <pc:sldMk cId="2673359111" sldId="320"/>
            <ac:picMk id="97" creationId="{00000000-0000-0000-0000-000000000000}"/>
          </ac:picMkLst>
        </pc:picChg>
      </pc:sldChg>
      <pc:sldChg chg="delSp mod">
        <pc:chgData name="Gaurav Vikash" userId="50b41a7eddfcac1d" providerId="LiveId" clId="{60BA22E0-7EA3-044F-8324-248542DA2714}" dt="2024-01-24T03:06:07.714" v="50" actId="478"/>
        <pc:sldMkLst>
          <pc:docMk/>
          <pc:sldMk cId="3108695939" sldId="321"/>
        </pc:sldMkLst>
        <pc:picChg chg="del">
          <ac:chgData name="Gaurav Vikash" userId="50b41a7eddfcac1d" providerId="LiveId" clId="{60BA22E0-7EA3-044F-8324-248542DA2714}" dt="2024-01-24T03:06:06.077" v="49" actId="478"/>
          <ac:picMkLst>
            <pc:docMk/>
            <pc:sldMk cId="3108695939" sldId="321"/>
            <ac:picMk id="96" creationId="{00000000-0000-0000-0000-000000000000}"/>
          </ac:picMkLst>
        </pc:picChg>
        <pc:picChg chg="del">
          <ac:chgData name="Gaurav Vikash" userId="50b41a7eddfcac1d" providerId="LiveId" clId="{60BA22E0-7EA3-044F-8324-248542DA2714}" dt="2024-01-24T03:06:07.714" v="50" actId="478"/>
          <ac:picMkLst>
            <pc:docMk/>
            <pc:sldMk cId="3108695939" sldId="321"/>
            <ac:picMk id="97" creationId="{00000000-0000-0000-0000-000000000000}"/>
          </ac:picMkLst>
        </pc:picChg>
      </pc:sldChg>
      <pc:sldChg chg="delSp mod">
        <pc:chgData name="Gaurav Vikash" userId="50b41a7eddfcac1d" providerId="LiveId" clId="{60BA22E0-7EA3-044F-8324-248542DA2714}" dt="2024-01-24T03:06:25.419" v="54" actId="478"/>
        <pc:sldMkLst>
          <pc:docMk/>
          <pc:sldMk cId="957667279" sldId="322"/>
        </pc:sldMkLst>
        <pc:picChg chg="del">
          <ac:chgData name="Gaurav Vikash" userId="50b41a7eddfcac1d" providerId="LiveId" clId="{60BA22E0-7EA3-044F-8324-248542DA2714}" dt="2024-01-24T03:06:24.003" v="53" actId="478"/>
          <ac:picMkLst>
            <pc:docMk/>
            <pc:sldMk cId="957667279" sldId="322"/>
            <ac:picMk id="6" creationId="{9E880055-AC2F-6481-D2E5-4CB2313E9213}"/>
          </ac:picMkLst>
        </pc:picChg>
        <pc:picChg chg="del">
          <ac:chgData name="Gaurav Vikash" userId="50b41a7eddfcac1d" providerId="LiveId" clId="{60BA22E0-7EA3-044F-8324-248542DA2714}" dt="2024-01-24T03:06:25.419" v="54" actId="478"/>
          <ac:picMkLst>
            <pc:docMk/>
            <pc:sldMk cId="957667279" sldId="322"/>
            <ac:picMk id="7" creationId="{F21791FC-0667-46B1-D797-F20C4AF07AA5}"/>
          </ac:picMkLst>
        </pc:picChg>
      </pc:sldChg>
      <pc:sldChg chg="delSp mod">
        <pc:chgData name="Gaurav Vikash" userId="50b41a7eddfcac1d" providerId="LiveId" clId="{60BA22E0-7EA3-044F-8324-248542DA2714}" dt="2024-01-24T03:06:50.629" v="65" actId="478"/>
        <pc:sldMkLst>
          <pc:docMk/>
          <pc:sldMk cId="2222479531" sldId="323"/>
        </pc:sldMkLst>
        <pc:picChg chg="del">
          <ac:chgData name="Gaurav Vikash" userId="50b41a7eddfcac1d" providerId="LiveId" clId="{60BA22E0-7EA3-044F-8324-248542DA2714}" dt="2024-01-24T03:06:49.235" v="64" actId="478"/>
          <ac:picMkLst>
            <pc:docMk/>
            <pc:sldMk cId="2222479531" sldId="323"/>
            <ac:picMk id="8" creationId="{D811E408-7089-D393-862B-57D4B8E05BDE}"/>
          </ac:picMkLst>
        </pc:picChg>
        <pc:picChg chg="del">
          <ac:chgData name="Gaurav Vikash" userId="50b41a7eddfcac1d" providerId="LiveId" clId="{60BA22E0-7EA3-044F-8324-248542DA2714}" dt="2024-01-24T03:06:50.629" v="65" actId="478"/>
          <ac:picMkLst>
            <pc:docMk/>
            <pc:sldMk cId="2222479531" sldId="323"/>
            <ac:picMk id="9" creationId="{91F1712A-47FB-0BE5-3EEC-4489788DCBF2}"/>
          </ac:picMkLst>
        </pc:picChg>
      </pc:sldChg>
      <pc:sldChg chg="delSp mod">
        <pc:chgData name="Gaurav Vikash" userId="50b41a7eddfcac1d" providerId="LiveId" clId="{60BA22E0-7EA3-044F-8324-248542DA2714}" dt="2024-01-24T03:06:54.807" v="67" actId="478"/>
        <pc:sldMkLst>
          <pc:docMk/>
          <pc:sldMk cId="4253602406" sldId="324"/>
        </pc:sldMkLst>
        <pc:picChg chg="del">
          <ac:chgData name="Gaurav Vikash" userId="50b41a7eddfcac1d" providerId="LiveId" clId="{60BA22E0-7EA3-044F-8324-248542DA2714}" dt="2024-01-24T03:06:52.918" v="66" actId="478"/>
          <ac:picMkLst>
            <pc:docMk/>
            <pc:sldMk cId="4253602406" sldId="324"/>
            <ac:picMk id="6" creationId="{9E880055-AC2F-6481-D2E5-4CB2313E9213}"/>
          </ac:picMkLst>
        </pc:picChg>
        <pc:picChg chg="del">
          <ac:chgData name="Gaurav Vikash" userId="50b41a7eddfcac1d" providerId="LiveId" clId="{60BA22E0-7EA3-044F-8324-248542DA2714}" dt="2024-01-24T03:06:54.807" v="67" actId="478"/>
          <ac:picMkLst>
            <pc:docMk/>
            <pc:sldMk cId="4253602406" sldId="324"/>
            <ac:picMk id="7" creationId="{F21791FC-0667-46B1-D797-F20C4AF07AA5}"/>
          </ac:picMkLst>
        </pc:picChg>
      </pc:sldChg>
      <pc:sldChg chg="delSp mod">
        <pc:chgData name="Gaurav Vikash" userId="50b41a7eddfcac1d" providerId="LiveId" clId="{60BA22E0-7EA3-044F-8324-248542DA2714}" dt="2024-01-24T03:06:59.233" v="69" actId="478"/>
        <pc:sldMkLst>
          <pc:docMk/>
          <pc:sldMk cId="363185480" sldId="325"/>
        </pc:sldMkLst>
        <pc:picChg chg="del">
          <ac:chgData name="Gaurav Vikash" userId="50b41a7eddfcac1d" providerId="LiveId" clId="{60BA22E0-7EA3-044F-8324-248542DA2714}" dt="2024-01-24T03:06:57.754" v="68" actId="478"/>
          <ac:picMkLst>
            <pc:docMk/>
            <pc:sldMk cId="363185480" sldId="325"/>
            <ac:picMk id="96" creationId="{00000000-0000-0000-0000-000000000000}"/>
          </ac:picMkLst>
        </pc:picChg>
        <pc:picChg chg="del">
          <ac:chgData name="Gaurav Vikash" userId="50b41a7eddfcac1d" providerId="LiveId" clId="{60BA22E0-7EA3-044F-8324-248542DA2714}" dt="2024-01-24T03:06:59.233" v="69" actId="478"/>
          <ac:picMkLst>
            <pc:docMk/>
            <pc:sldMk cId="363185480" sldId="325"/>
            <ac:picMk id="97" creationId="{00000000-0000-0000-0000-000000000000}"/>
          </ac:picMkLst>
        </pc:picChg>
      </pc:sldChg>
      <pc:sldChg chg="delSp modSp mod">
        <pc:chgData name="Gaurav Vikash" userId="50b41a7eddfcac1d" providerId="LiveId" clId="{60BA22E0-7EA3-044F-8324-248542DA2714}" dt="2024-01-24T03:07:06.787" v="72" actId="1076"/>
        <pc:sldMkLst>
          <pc:docMk/>
          <pc:sldMk cId="174630040" sldId="326"/>
        </pc:sldMkLst>
        <pc:spChg chg="mod">
          <ac:chgData name="Gaurav Vikash" userId="50b41a7eddfcac1d" providerId="LiveId" clId="{60BA22E0-7EA3-044F-8324-248542DA2714}" dt="2024-01-24T03:07:06.787" v="72" actId="1076"/>
          <ac:spMkLst>
            <pc:docMk/>
            <pc:sldMk cId="174630040" sldId="326"/>
            <ac:spMk id="99" creationId="{00000000-0000-0000-0000-000000000000}"/>
          </ac:spMkLst>
        </pc:spChg>
        <pc:picChg chg="mod">
          <ac:chgData name="Gaurav Vikash" userId="50b41a7eddfcac1d" providerId="LiveId" clId="{60BA22E0-7EA3-044F-8324-248542DA2714}" dt="2024-01-24T03:07:06.787" v="72" actId="1076"/>
          <ac:picMkLst>
            <pc:docMk/>
            <pc:sldMk cId="174630040" sldId="326"/>
            <ac:picMk id="2" creationId="{530544E3-DDD0-3BC6-5997-95C960B528F2}"/>
          </ac:picMkLst>
        </pc:picChg>
        <pc:picChg chg="del">
          <ac:chgData name="Gaurav Vikash" userId="50b41a7eddfcac1d" providerId="LiveId" clId="{60BA22E0-7EA3-044F-8324-248542DA2714}" dt="2024-01-24T03:07:01.422" v="70" actId="478"/>
          <ac:picMkLst>
            <pc:docMk/>
            <pc:sldMk cId="174630040" sldId="326"/>
            <ac:picMk id="96" creationId="{00000000-0000-0000-0000-000000000000}"/>
          </ac:picMkLst>
        </pc:picChg>
        <pc:picChg chg="del">
          <ac:chgData name="Gaurav Vikash" userId="50b41a7eddfcac1d" providerId="LiveId" clId="{60BA22E0-7EA3-044F-8324-248542DA2714}" dt="2024-01-24T03:07:03.011" v="71" actId="478"/>
          <ac:picMkLst>
            <pc:docMk/>
            <pc:sldMk cId="174630040" sldId="326"/>
            <ac:picMk id="97" creationId="{00000000-0000-0000-0000-000000000000}"/>
          </ac:picMkLst>
        </pc:picChg>
      </pc:sldChg>
      <pc:sldChg chg="delSp mod">
        <pc:chgData name="Gaurav Vikash" userId="50b41a7eddfcac1d" providerId="LiveId" clId="{60BA22E0-7EA3-044F-8324-248542DA2714}" dt="2024-01-24T03:07:10.606" v="74" actId="478"/>
        <pc:sldMkLst>
          <pc:docMk/>
          <pc:sldMk cId="2389545965" sldId="327"/>
        </pc:sldMkLst>
        <pc:picChg chg="del">
          <ac:chgData name="Gaurav Vikash" userId="50b41a7eddfcac1d" providerId="LiveId" clId="{60BA22E0-7EA3-044F-8324-248542DA2714}" dt="2024-01-24T03:07:09.167" v="73" actId="478"/>
          <ac:picMkLst>
            <pc:docMk/>
            <pc:sldMk cId="2389545965" sldId="327"/>
            <ac:picMk id="8" creationId="{D811E408-7089-D393-862B-57D4B8E05BDE}"/>
          </ac:picMkLst>
        </pc:picChg>
        <pc:picChg chg="del">
          <ac:chgData name="Gaurav Vikash" userId="50b41a7eddfcac1d" providerId="LiveId" clId="{60BA22E0-7EA3-044F-8324-248542DA2714}" dt="2024-01-24T03:07:10.606" v="74" actId="478"/>
          <ac:picMkLst>
            <pc:docMk/>
            <pc:sldMk cId="2389545965" sldId="327"/>
            <ac:picMk id="9" creationId="{91F1712A-47FB-0BE5-3EEC-4489788DCBF2}"/>
          </ac:picMkLst>
        </pc:picChg>
      </pc:sldChg>
      <pc:sldChg chg="delSp mod">
        <pc:chgData name="Gaurav Vikash" userId="50b41a7eddfcac1d" providerId="LiveId" clId="{60BA22E0-7EA3-044F-8324-248542DA2714}" dt="2024-01-24T03:07:28.025" v="81" actId="478"/>
        <pc:sldMkLst>
          <pc:docMk/>
          <pc:sldMk cId="1811694194" sldId="328"/>
        </pc:sldMkLst>
        <pc:picChg chg="del">
          <ac:chgData name="Gaurav Vikash" userId="50b41a7eddfcac1d" providerId="LiveId" clId="{60BA22E0-7EA3-044F-8324-248542DA2714}" dt="2024-01-24T03:07:26.434" v="80" actId="478"/>
          <ac:picMkLst>
            <pc:docMk/>
            <pc:sldMk cId="1811694194" sldId="328"/>
            <ac:picMk id="6" creationId="{9E880055-AC2F-6481-D2E5-4CB2313E9213}"/>
          </ac:picMkLst>
        </pc:picChg>
        <pc:picChg chg="del">
          <ac:chgData name="Gaurav Vikash" userId="50b41a7eddfcac1d" providerId="LiveId" clId="{60BA22E0-7EA3-044F-8324-248542DA2714}" dt="2024-01-24T03:07:28.025" v="81" actId="478"/>
          <ac:picMkLst>
            <pc:docMk/>
            <pc:sldMk cId="1811694194" sldId="328"/>
            <ac:picMk id="7" creationId="{F21791FC-0667-46B1-D797-F20C4AF07AA5}"/>
          </ac:picMkLst>
        </pc:picChg>
      </pc:sldChg>
      <pc:sldChg chg="delSp mod">
        <pc:chgData name="Gaurav Vikash" userId="50b41a7eddfcac1d" providerId="LiveId" clId="{60BA22E0-7EA3-044F-8324-248542DA2714}" dt="2024-01-24T03:07:22.982" v="79" actId="478"/>
        <pc:sldMkLst>
          <pc:docMk/>
          <pc:sldMk cId="3828937850" sldId="329"/>
        </pc:sldMkLst>
        <pc:picChg chg="del">
          <ac:chgData name="Gaurav Vikash" userId="50b41a7eddfcac1d" providerId="LiveId" clId="{60BA22E0-7EA3-044F-8324-248542DA2714}" dt="2024-01-24T03:07:21.587" v="78" actId="478"/>
          <ac:picMkLst>
            <pc:docMk/>
            <pc:sldMk cId="3828937850" sldId="329"/>
            <ac:picMk id="8" creationId="{D811E408-7089-D393-862B-57D4B8E05BDE}"/>
          </ac:picMkLst>
        </pc:picChg>
        <pc:picChg chg="del">
          <ac:chgData name="Gaurav Vikash" userId="50b41a7eddfcac1d" providerId="LiveId" clId="{60BA22E0-7EA3-044F-8324-248542DA2714}" dt="2024-01-24T03:07:22.982" v="79" actId="478"/>
          <ac:picMkLst>
            <pc:docMk/>
            <pc:sldMk cId="3828937850" sldId="329"/>
            <ac:picMk id="9" creationId="{91F1712A-47FB-0BE5-3EEC-4489788DCBF2}"/>
          </ac:picMkLst>
        </pc:picChg>
      </pc:sldChg>
      <pc:sldChg chg="delSp modSp mod">
        <pc:chgData name="Gaurav Vikash" userId="50b41a7eddfcac1d" providerId="LiveId" clId="{60BA22E0-7EA3-044F-8324-248542DA2714}" dt="2024-01-24T03:07:19.331" v="77" actId="1076"/>
        <pc:sldMkLst>
          <pc:docMk/>
          <pc:sldMk cId="1994545402" sldId="330"/>
        </pc:sldMkLst>
        <pc:spChg chg="mod">
          <ac:chgData name="Gaurav Vikash" userId="50b41a7eddfcac1d" providerId="LiveId" clId="{60BA22E0-7EA3-044F-8324-248542DA2714}" dt="2024-01-24T03:07:19.331" v="77" actId="1076"/>
          <ac:spMkLst>
            <pc:docMk/>
            <pc:sldMk cId="1994545402" sldId="330"/>
            <ac:spMk id="2" creationId="{F4428F56-FC73-286B-7162-2DA2DE3A2ED1}"/>
          </ac:spMkLst>
        </pc:spChg>
        <pc:spChg chg="mod">
          <ac:chgData name="Gaurav Vikash" userId="50b41a7eddfcac1d" providerId="LiveId" clId="{60BA22E0-7EA3-044F-8324-248542DA2714}" dt="2024-01-24T03:07:19.331" v="77" actId="1076"/>
          <ac:spMkLst>
            <pc:docMk/>
            <pc:sldMk cId="1994545402" sldId="330"/>
            <ac:spMk id="4" creationId="{F7B80922-C00F-CA09-4FB4-1CEC9BCE0D38}"/>
          </ac:spMkLst>
        </pc:spChg>
        <pc:spChg chg="mod">
          <ac:chgData name="Gaurav Vikash" userId="50b41a7eddfcac1d" providerId="LiveId" clId="{60BA22E0-7EA3-044F-8324-248542DA2714}" dt="2024-01-24T03:07:19.331" v="77" actId="1076"/>
          <ac:spMkLst>
            <pc:docMk/>
            <pc:sldMk cId="1994545402" sldId="330"/>
            <ac:spMk id="6" creationId="{C5329B05-F845-EA8F-03DB-EF368A51A3ED}"/>
          </ac:spMkLst>
        </pc:spChg>
        <pc:spChg chg="mod">
          <ac:chgData name="Gaurav Vikash" userId="50b41a7eddfcac1d" providerId="LiveId" clId="{60BA22E0-7EA3-044F-8324-248542DA2714}" dt="2024-01-24T03:07:19.331" v="77" actId="1076"/>
          <ac:spMkLst>
            <pc:docMk/>
            <pc:sldMk cId="1994545402" sldId="330"/>
            <ac:spMk id="7" creationId="{6BEE0681-446E-5A95-D110-8E10730A93C3}"/>
          </ac:spMkLst>
        </pc:spChg>
        <pc:graphicFrameChg chg="mod">
          <ac:chgData name="Gaurav Vikash" userId="50b41a7eddfcac1d" providerId="LiveId" clId="{60BA22E0-7EA3-044F-8324-248542DA2714}" dt="2024-01-24T03:07:19.331" v="77" actId="1076"/>
          <ac:graphicFrameMkLst>
            <pc:docMk/>
            <pc:sldMk cId="1994545402" sldId="330"/>
            <ac:graphicFrameMk id="5" creationId="{2484AFB2-632A-4EAB-5730-85760B79A87A}"/>
          </ac:graphicFrameMkLst>
        </pc:graphicFrameChg>
        <pc:graphicFrameChg chg="mod">
          <ac:chgData name="Gaurav Vikash" userId="50b41a7eddfcac1d" providerId="LiveId" clId="{60BA22E0-7EA3-044F-8324-248542DA2714}" dt="2024-01-24T03:07:19.331" v="77" actId="1076"/>
          <ac:graphicFrameMkLst>
            <pc:docMk/>
            <pc:sldMk cId="1994545402" sldId="330"/>
            <ac:graphicFrameMk id="10" creationId="{321F53B4-6D5D-4F59-D229-2058846131CA}"/>
          </ac:graphicFrameMkLst>
        </pc:graphicFrameChg>
        <pc:picChg chg="del">
          <ac:chgData name="Gaurav Vikash" userId="50b41a7eddfcac1d" providerId="LiveId" clId="{60BA22E0-7EA3-044F-8324-248542DA2714}" dt="2024-01-24T03:07:13.093" v="75" actId="478"/>
          <ac:picMkLst>
            <pc:docMk/>
            <pc:sldMk cId="1994545402" sldId="330"/>
            <ac:picMk id="8" creationId="{D811E408-7089-D393-862B-57D4B8E05BDE}"/>
          </ac:picMkLst>
        </pc:picChg>
        <pc:picChg chg="del">
          <ac:chgData name="Gaurav Vikash" userId="50b41a7eddfcac1d" providerId="LiveId" clId="{60BA22E0-7EA3-044F-8324-248542DA2714}" dt="2024-01-24T03:07:15.186" v="76" actId="478"/>
          <ac:picMkLst>
            <pc:docMk/>
            <pc:sldMk cId="1994545402" sldId="330"/>
            <ac:picMk id="9" creationId="{91F1712A-47FB-0BE5-3EEC-4489788DCBF2}"/>
          </ac:picMkLst>
        </pc:picChg>
      </pc:sldChg>
      <pc:sldChg chg="delSp mod">
        <pc:chgData name="Gaurav Vikash" userId="50b41a7eddfcac1d" providerId="LiveId" clId="{60BA22E0-7EA3-044F-8324-248542DA2714}" dt="2024-01-24T03:07:31.631" v="83" actId="478"/>
        <pc:sldMkLst>
          <pc:docMk/>
          <pc:sldMk cId="1902177057" sldId="331"/>
        </pc:sldMkLst>
        <pc:picChg chg="del">
          <ac:chgData name="Gaurav Vikash" userId="50b41a7eddfcac1d" providerId="LiveId" clId="{60BA22E0-7EA3-044F-8324-248542DA2714}" dt="2024-01-24T03:07:30.222" v="82" actId="478"/>
          <ac:picMkLst>
            <pc:docMk/>
            <pc:sldMk cId="1902177057" sldId="331"/>
            <ac:picMk id="6" creationId="{9E880055-AC2F-6481-D2E5-4CB2313E9213}"/>
          </ac:picMkLst>
        </pc:picChg>
        <pc:picChg chg="del">
          <ac:chgData name="Gaurav Vikash" userId="50b41a7eddfcac1d" providerId="LiveId" clId="{60BA22E0-7EA3-044F-8324-248542DA2714}" dt="2024-01-24T03:07:31.631" v="83" actId="478"/>
          <ac:picMkLst>
            <pc:docMk/>
            <pc:sldMk cId="1902177057" sldId="331"/>
            <ac:picMk id="7" creationId="{F21791FC-0667-46B1-D797-F20C4AF07AA5}"/>
          </ac:picMkLst>
        </pc:picChg>
      </pc:sldChg>
      <pc:sldChg chg="delSp mod">
        <pc:chgData name="Gaurav Vikash" userId="50b41a7eddfcac1d" providerId="LiveId" clId="{60BA22E0-7EA3-044F-8324-248542DA2714}" dt="2024-01-24T03:07:35.374" v="85" actId="478"/>
        <pc:sldMkLst>
          <pc:docMk/>
          <pc:sldMk cId="1627625138" sldId="332"/>
        </pc:sldMkLst>
        <pc:picChg chg="del">
          <ac:chgData name="Gaurav Vikash" userId="50b41a7eddfcac1d" providerId="LiveId" clId="{60BA22E0-7EA3-044F-8324-248542DA2714}" dt="2024-01-24T03:07:33.984" v="84" actId="478"/>
          <ac:picMkLst>
            <pc:docMk/>
            <pc:sldMk cId="1627625138" sldId="332"/>
            <ac:picMk id="8" creationId="{D811E408-7089-D393-862B-57D4B8E05BDE}"/>
          </ac:picMkLst>
        </pc:picChg>
        <pc:picChg chg="del">
          <ac:chgData name="Gaurav Vikash" userId="50b41a7eddfcac1d" providerId="LiveId" clId="{60BA22E0-7EA3-044F-8324-248542DA2714}" dt="2024-01-24T03:07:35.374" v="85" actId="478"/>
          <ac:picMkLst>
            <pc:docMk/>
            <pc:sldMk cId="1627625138" sldId="332"/>
            <ac:picMk id="9" creationId="{91F1712A-47FB-0BE5-3EEC-4489788DCBF2}"/>
          </ac:picMkLst>
        </pc:picChg>
      </pc:sldChg>
      <pc:sldChg chg="delSp mod">
        <pc:chgData name="Gaurav Vikash" userId="50b41a7eddfcac1d" providerId="LiveId" clId="{60BA22E0-7EA3-044F-8324-248542DA2714}" dt="2024-01-24T03:07:44.061" v="89" actId="478"/>
        <pc:sldMkLst>
          <pc:docMk/>
          <pc:sldMk cId="4177206547" sldId="334"/>
        </pc:sldMkLst>
        <pc:picChg chg="del">
          <ac:chgData name="Gaurav Vikash" userId="50b41a7eddfcac1d" providerId="LiveId" clId="{60BA22E0-7EA3-044F-8324-248542DA2714}" dt="2024-01-24T03:07:42.686" v="88" actId="478"/>
          <ac:picMkLst>
            <pc:docMk/>
            <pc:sldMk cId="4177206547" sldId="334"/>
            <ac:picMk id="96" creationId="{00000000-0000-0000-0000-000000000000}"/>
          </ac:picMkLst>
        </pc:picChg>
        <pc:picChg chg="del">
          <ac:chgData name="Gaurav Vikash" userId="50b41a7eddfcac1d" providerId="LiveId" clId="{60BA22E0-7EA3-044F-8324-248542DA2714}" dt="2024-01-24T03:07:44.061" v="89" actId="478"/>
          <ac:picMkLst>
            <pc:docMk/>
            <pc:sldMk cId="4177206547" sldId="334"/>
            <ac:picMk id="97" creationId="{00000000-0000-0000-0000-000000000000}"/>
          </ac:picMkLst>
        </pc:picChg>
      </pc:sldChg>
      <pc:sldChg chg="delSp modSp mod">
        <pc:chgData name="Gaurav Vikash" userId="50b41a7eddfcac1d" providerId="LiveId" clId="{60BA22E0-7EA3-044F-8324-248542DA2714}" dt="2024-01-24T03:07:52.543" v="92" actId="1076"/>
        <pc:sldMkLst>
          <pc:docMk/>
          <pc:sldMk cId="3090490199" sldId="335"/>
        </pc:sldMkLst>
        <pc:spChg chg="mod">
          <ac:chgData name="Gaurav Vikash" userId="50b41a7eddfcac1d" providerId="LiveId" clId="{60BA22E0-7EA3-044F-8324-248542DA2714}" dt="2024-01-24T03:07:52.543" v="92" actId="1076"/>
          <ac:spMkLst>
            <pc:docMk/>
            <pc:sldMk cId="3090490199" sldId="335"/>
            <ac:spMk id="99" creationId="{00000000-0000-0000-0000-000000000000}"/>
          </ac:spMkLst>
        </pc:spChg>
        <pc:picChg chg="mod">
          <ac:chgData name="Gaurav Vikash" userId="50b41a7eddfcac1d" providerId="LiveId" clId="{60BA22E0-7EA3-044F-8324-248542DA2714}" dt="2024-01-24T03:07:52.543" v="92" actId="1076"/>
          <ac:picMkLst>
            <pc:docMk/>
            <pc:sldMk cId="3090490199" sldId="335"/>
            <ac:picMk id="2" creationId="{530544E3-DDD0-3BC6-5997-95C960B528F2}"/>
          </ac:picMkLst>
        </pc:picChg>
        <pc:picChg chg="del">
          <ac:chgData name="Gaurav Vikash" userId="50b41a7eddfcac1d" providerId="LiveId" clId="{60BA22E0-7EA3-044F-8324-248542DA2714}" dt="2024-01-24T03:07:46.357" v="90" actId="478"/>
          <ac:picMkLst>
            <pc:docMk/>
            <pc:sldMk cId="3090490199" sldId="335"/>
            <ac:picMk id="96" creationId="{00000000-0000-0000-0000-000000000000}"/>
          </ac:picMkLst>
        </pc:picChg>
        <pc:picChg chg="del">
          <ac:chgData name="Gaurav Vikash" userId="50b41a7eddfcac1d" providerId="LiveId" clId="{60BA22E0-7EA3-044F-8324-248542DA2714}" dt="2024-01-24T03:07:48.152" v="91" actId="478"/>
          <ac:picMkLst>
            <pc:docMk/>
            <pc:sldMk cId="3090490199" sldId="335"/>
            <ac:picMk id="97" creationId="{00000000-0000-0000-0000-000000000000}"/>
          </ac:picMkLst>
        </pc:picChg>
      </pc:sldChg>
      <pc:sldChg chg="delSp mod">
        <pc:chgData name="Gaurav Vikash" userId="50b41a7eddfcac1d" providerId="LiveId" clId="{60BA22E0-7EA3-044F-8324-248542DA2714}" dt="2024-01-24T03:07:40.292" v="87" actId="478"/>
        <pc:sldMkLst>
          <pc:docMk/>
          <pc:sldMk cId="2773334510" sldId="337"/>
        </pc:sldMkLst>
        <pc:picChg chg="del">
          <ac:chgData name="Gaurav Vikash" userId="50b41a7eddfcac1d" providerId="LiveId" clId="{60BA22E0-7EA3-044F-8324-248542DA2714}" dt="2024-01-24T03:07:38.755" v="86" actId="478"/>
          <ac:picMkLst>
            <pc:docMk/>
            <pc:sldMk cId="2773334510" sldId="337"/>
            <ac:picMk id="6" creationId="{9E880055-AC2F-6481-D2E5-4CB2313E9213}"/>
          </ac:picMkLst>
        </pc:picChg>
        <pc:picChg chg="del">
          <ac:chgData name="Gaurav Vikash" userId="50b41a7eddfcac1d" providerId="LiveId" clId="{60BA22E0-7EA3-044F-8324-248542DA2714}" dt="2024-01-24T03:07:40.292" v="87" actId="478"/>
          <ac:picMkLst>
            <pc:docMk/>
            <pc:sldMk cId="2773334510" sldId="337"/>
            <ac:picMk id="7" creationId="{F21791FC-0667-46B1-D797-F20C4AF07AA5}"/>
          </ac:picMkLst>
        </pc:picChg>
      </pc:sldChg>
      <pc:sldChg chg="delSp modSp mod">
        <pc:chgData name="Gaurav Vikash" userId="50b41a7eddfcac1d" providerId="LiveId" clId="{60BA22E0-7EA3-044F-8324-248542DA2714}" dt="2024-01-24T03:07:59.740" v="95" actId="1076"/>
        <pc:sldMkLst>
          <pc:docMk/>
          <pc:sldMk cId="3106258094" sldId="338"/>
        </pc:sldMkLst>
        <pc:spChg chg="mod">
          <ac:chgData name="Gaurav Vikash" userId="50b41a7eddfcac1d" providerId="LiveId" clId="{60BA22E0-7EA3-044F-8324-248542DA2714}" dt="2024-01-24T03:07:59.740" v="95" actId="1076"/>
          <ac:spMkLst>
            <pc:docMk/>
            <pc:sldMk cId="3106258094" sldId="338"/>
            <ac:spMk id="99" creationId="{00000000-0000-0000-0000-000000000000}"/>
          </ac:spMkLst>
        </pc:spChg>
        <pc:graphicFrameChg chg="mod">
          <ac:chgData name="Gaurav Vikash" userId="50b41a7eddfcac1d" providerId="LiveId" clId="{60BA22E0-7EA3-044F-8324-248542DA2714}" dt="2024-01-24T03:07:59.740" v="95" actId="1076"/>
          <ac:graphicFrameMkLst>
            <pc:docMk/>
            <pc:sldMk cId="3106258094" sldId="338"/>
            <ac:graphicFrameMk id="2" creationId="{7CFC6076-B2F2-1930-16D6-30836A981384}"/>
          </ac:graphicFrameMkLst>
        </pc:graphicFrameChg>
        <pc:graphicFrameChg chg="mod">
          <ac:chgData name="Gaurav Vikash" userId="50b41a7eddfcac1d" providerId="LiveId" clId="{60BA22E0-7EA3-044F-8324-248542DA2714}" dt="2024-01-24T03:07:59.740" v="95" actId="1076"/>
          <ac:graphicFrameMkLst>
            <pc:docMk/>
            <pc:sldMk cId="3106258094" sldId="338"/>
            <ac:graphicFrameMk id="4" creationId="{055214B4-DDE7-B5BA-A416-9323398A4929}"/>
          </ac:graphicFrameMkLst>
        </pc:graphicFrameChg>
        <pc:picChg chg="del">
          <ac:chgData name="Gaurav Vikash" userId="50b41a7eddfcac1d" providerId="LiveId" clId="{60BA22E0-7EA3-044F-8324-248542DA2714}" dt="2024-01-24T03:07:54.989" v="93" actId="478"/>
          <ac:picMkLst>
            <pc:docMk/>
            <pc:sldMk cId="3106258094" sldId="338"/>
            <ac:picMk id="96" creationId="{00000000-0000-0000-0000-000000000000}"/>
          </ac:picMkLst>
        </pc:picChg>
        <pc:picChg chg="del">
          <ac:chgData name="Gaurav Vikash" userId="50b41a7eddfcac1d" providerId="LiveId" clId="{60BA22E0-7EA3-044F-8324-248542DA2714}" dt="2024-01-24T03:07:56.585" v="94" actId="478"/>
          <ac:picMkLst>
            <pc:docMk/>
            <pc:sldMk cId="3106258094" sldId="338"/>
            <ac:picMk id="97" creationId="{00000000-0000-0000-0000-000000000000}"/>
          </ac:picMkLst>
        </pc:picChg>
      </pc:sldChg>
      <pc:sldChg chg="modSp add mod">
        <pc:chgData name="Gaurav Vikash" userId="50b41a7eddfcac1d" providerId="LiveId" clId="{60BA22E0-7EA3-044F-8324-248542DA2714}" dt="2024-01-24T03:03:47.881" v="9" actId="1076"/>
        <pc:sldMkLst>
          <pc:docMk/>
          <pc:sldMk cId="2400443695" sldId="350"/>
        </pc:sldMkLst>
        <pc:spChg chg="mod">
          <ac:chgData name="Gaurav Vikash" userId="50b41a7eddfcac1d" providerId="LiveId" clId="{60BA22E0-7EA3-044F-8324-248542DA2714}" dt="2024-01-24T03:03:42.544" v="8" actId="255"/>
          <ac:spMkLst>
            <pc:docMk/>
            <pc:sldMk cId="2400443695" sldId="350"/>
            <ac:spMk id="2" creationId="{808D0E84-03B9-4139-330E-6DFDE45F015A}"/>
          </ac:spMkLst>
        </pc:spChg>
        <pc:spChg chg="mod">
          <ac:chgData name="Gaurav Vikash" userId="50b41a7eddfcac1d" providerId="LiveId" clId="{60BA22E0-7EA3-044F-8324-248542DA2714}" dt="2024-01-24T03:03:47.881" v="9" actId="1076"/>
          <ac:spMkLst>
            <pc:docMk/>
            <pc:sldMk cId="2400443695" sldId="350"/>
            <ac:spMk id="3" creationId="{0229EC1E-9FE0-4C8D-834F-A7498EA23E43}"/>
          </ac:spMkLst>
        </pc:spChg>
      </pc:sldChg>
      <pc:sldMasterChg chg="addSp modSp delSldLayout">
        <pc:chgData name="Gaurav Vikash" userId="50b41a7eddfcac1d" providerId="LiveId" clId="{60BA22E0-7EA3-044F-8324-248542DA2714}" dt="2024-01-24T03:08:35.938" v="107" actId="2696"/>
        <pc:sldMasterMkLst>
          <pc:docMk/>
          <pc:sldMasterMk cId="0" sldId="2147483648"/>
        </pc:sldMasterMkLst>
        <pc:picChg chg="add mod">
          <ac:chgData name="Gaurav Vikash" userId="50b41a7eddfcac1d" providerId="LiveId" clId="{60BA22E0-7EA3-044F-8324-248542DA2714}" dt="2024-01-24T03:04:16.021" v="13"/>
          <ac:picMkLst>
            <pc:docMk/>
            <pc:sldMasterMk cId="0" sldId="2147483648"/>
            <ac:picMk id="2" creationId="{8D367C6A-A670-D401-2E59-F9C87E53B1DB}"/>
          </ac:picMkLst>
        </pc:picChg>
        <pc:sldLayoutChg chg="del">
          <pc:chgData name="Gaurav Vikash" userId="50b41a7eddfcac1d" providerId="LiveId" clId="{60BA22E0-7EA3-044F-8324-248542DA2714}" dt="2024-01-24T03:08:35.938" v="107" actId="2696"/>
          <pc:sldLayoutMkLst>
            <pc:docMk/>
            <pc:sldMasterMk cId="0" sldId="2147483648"/>
            <pc:sldLayoutMk cId="0" sldId="2147483649"/>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8.png"/><Relationship Id="rId7"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9.svg"/><Relationship Id="rId9"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8.png"/><Relationship Id="rId7"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9.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27EE1-6517-428A-A43D-6C719F66E75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80382D-36AB-4601-9087-124FF2C32C18}">
      <dgm:prSet/>
      <dgm:spPr/>
      <dgm:t>
        <a:bodyPr/>
        <a:lstStyle/>
        <a:p>
          <a:r>
            <a:rPr lang="en-AU"/>
            <a:t>IRAP</a:t>
          </a:r>
          <a:endParaRPr lang="en-US"/>
        </a:p>
      </dgm:t>
    </dgm:pt>
    <dgm:pt modelId="{DADAACD0-1342-448C-92EE-6F06439C7CC3}" type="parTrans" cxnId="{3E0E6D04-27A1-42FB-AA3E-ADD44F8C9CA0}">
      <dgm:prSet/>
      <dgm:spPr/>
      <dgm:t>
        <a:bodyPr/>
        <a:lstStyle/>
        <a:p>
          <a:endParaRPr lang="en-US"/>
        </a:p>
      </dgm:t>
    </dgm:pt>
    <dgm:pt modelId="{FBB2FB4B-CF04-41CF-B096-6A9601714FFC}" type="sibTrans" cxnId="{3E0E6D04-27A1-42FB-AA3E-ADD44F8C9CA0}">
      <dgm:prSet/>
      <dgm:spPr/>
      <dgm:t>
        <a:bodyPr/>
        <a:lstStyle/>
        <a:p>
          <a:endParaRPr lang="en-US"/>
        </a:p>
      </dgm:t>
    </dgm:pt>
    <dgm:pt modelId="{FC43397F-8AAE-41E0-9DF4-A0E59EBD5486}">
      <dgm:prSet/>
      <dgm:spPr/>
      <dgm:t>
        <a:bodyPr/>
        <a:lstStyle/>
        <a:p>
          <a:r>
            <a:rPr lang="en-AU"/>
            <a:t>SOC2</a:t>
          </a:r>
          <a:endParaRPr lang="en-US"/>
        </a:p>
      </dgm:t>
    </dgm:pt>
    <dgm:pt modelId="{57E65506-8EAE-48A2-89B2-38A5161BE014}" type="parTrans" cxnId="{AAC3C0C9-CA98-4418-AC70-BEABE6BAD972}">
      <dgm:prSet/>
      <dgm:spPr/>
      <dgm:t>
        <a:bodyPr/>
        <a:lstStyle/>
        <a:p>
          <a:endParaRPr lang="en-US"/>
        </a:p>
      </dgm:t>
    </dgm:pt>
    <dgm:pt modelId="{1E2C604D-C3A8-4E46-A940-9B4A7E1CB2A2}" type="sibTrans" cxnId="{AAC3C0C9-CA98-4418-AC70-BEABE6BAD972}">
      <dgm:prSet/>
      <dgm:spPr/>
      <dgm:t>
        <a:bodyPr/>
        <a:lstStyle/>
        <a:p>
          <a:endParaRPr lang="en-US"/>
        </a:p>
      </dgm:t>
    </dgm:pt>
    <dgm:pt modelId="{C4E3B3EF-A353-437D-B3D1-CD522167A01A}">
      <dgm:prSet/>
      <dgm:spPr/>
      <dgm:t>
        <a:bodyPr/>
        <a:lstStyle/>
        <a:p>
          <a:r>
            <a:rPr lang="en-AU"/>
            <a:t>Essential 8</a:t>
          </a:r>
          <a:endParaRPr lang="en-US"/>
        </a:p>
      </dgm:t>
    </dgm:pt>
    <dgm:pt modelId="{1381E828-DBF6-409E-88F4-FC1FEE7E92FF}" type="parTrans" cxnId="{897C0461-F2BE-4874-A546-FA88D6103A65}">
      <dgm:prSet/>
      <dgm:spPr/>
      <dgm:t>
        <a:bodyPr/>
        <a:lstStyle/>
        <a:p>
          <a:endParaRPr lang="en-US"/>
        </a:p>
      </dgm:t>
    </dgm:pt>
    <dgm:pt modelId="{B58E17D6-465E-4833-9A7D-546ECE3248A4}" type="sibTrans" cxnId="{897C0461-F2BE-4874-A546-FA88D6103A65}">
      <dgm:prSet/>
      <dgm:spPr/>
      <dgm:t>
        <a:bodyPr/>
        <a:lstStyle/>
        <a:p>
          <a:endParaRPr lang="en-US"/>
        </a:p>
      </dgm:t>
    </dgm:pt>
    <dgm:pt modelId="{CA737BAA-1A58-4BD8-8958-6330F8041F98}">
      <dgm:prSet/>
      <dgm:spPr/>
      <dgm:t>
        <a:bodyPr/>
        <a:lstStyle/>
        <a:p>
          <a:r>
            <a:rPr lang="en-AU"/>
            <a:t>ISO 27001</a:t>
          </a:r>
          <a:endParaRPr lang="en-US"/>
        </a:p>
      </dgm:t>
    </dgm:pt>
    <dgm:pt modelId="{992CD62B-09E3-47D8-BA5D-44A2FE3067CB}" type="parTrans" cxnId="{C5555D43-23C1-4B03-8A9A-9B041409E69F}">
      <dgm:prSet/>
      <dgm:spPr/>
      <dgm:t>
        <a:bodyPr/>
        <a:lstStyle/>
        <a:p>
          <a:endParaRPr lang="en-US"/>
        </a:p>
      </dgm:t>
    </dgm:pt>
    <dgm:pt modelId="{4DAAC5E3-B215-4CB4-A186-00FCA9C45538}" type="sibTrans" cxnId="{C5555D43-23C1-4B03-8A9A-9B041409E69F}">
      <dgm:prSet/>
      <dgm:spPr/>
      <dgm:t>
        <a:bodyPr/>
        <a:lstStyle/>
        <a:p>
          <a:endParaRPr lang="en-US"/>
        </a:p>
      </dgm:t>
    </dgm:pt>
    <dgm:pt modelId="{733C7F33-61AC-4458-976C-5A1133AAF8A5}">
      <dgm:prSet/>
      <dgm:spPr/>
      <dgm:t>
        <a:bodyPr/>
        <a:lstStyle/>
        <a:p>
          <a:r>
            <a:rPr lang="en-AU"/>
            <a:t>ISO 27701</a:t>
          </a:r>
          <a:endParaRPr lang="en-US"/>
        </a:p>
      </dgm:t>
    </dgm:pt>
    <dgm:pt modelId="{FB8DFAE4-5719-4B3E-8E7F-EAB462E4F16D}" type="parTrans" cxnId="{1BE990E7-EED6-4C5A-AFD0-2660191BAE93}">
      <dgm:prSet/>
      <dgm:spPr/>
      <dgm:t>
        <a:bodyPr/>
        <a:lstStyle/>
        <a:p>
          <a:endParaRPr lang="en-US"/>
        </a:p>
      </dgm:t>
    </dgm:pt>
    <dgm:pt modelId="{884BC2F5-9074-4DA3-A9B2-5EBB3C9314C3}" type="sibTrans" cxnId="{1BE990E7-EED6-4C5A-AFD0-2660191BAE93}">
      <dgm:prSet/>
      <dgm:spPr/>
      <dgm:t>
        <a:bodyPr/>
        <a:lstStyle/>
        <a:p>
          <a:endParaRPr lang="en-US"/>
        </a:p>
      </dgm:t>
    </dgm:pt>
    <dgm:pt modelId="{9A5E73D6-F302-491E-9929-204887ED78BC}">
      <dgm:prSet/>
      <dgm:spPr/>
      <dgm:t>
        <a:bodyPr/>
        <a:lstStyle/>
        <a:p>
          <a:r>
            <a:rPr lang="en-AU"/>
            <a:t>ISO 27017, 27018</a:t>
          </a:r>
          <a:endParaRPr lang="en-US"/>
        </a:p>
      </dgm:t>
    </dgm:pt>
    <dgm:pt modelId="{A67EB29F-911E-4F17-92E6-BB2816D1AE0C}" type="parTrans" cxnId="{7913A054-575B-462C-91AB-972801AF1037}">
      <dgm:prSet/>
      <dgm:spPr/>
      <dgm:t>
        <a:bodyPr/>
        <a:lstStyle/>
        <a:p>
          <a:endParaRPr lang="en-US"/>
        </a:p>
      </dgm:t>
    </dgm:pt>
    <dgm:pt modelId="{461D5D3D-ACB6-413B-A92F-E45596AF2511}" type="sibTrans" cxnId="{7913A054-575B-462C-91AB-972801AF1037}">
      <dgm:prSet/>
      <dgm:spPr/>
      <dgm:t>
        <a:bodyPr/>
        <a:lstStyle/>
        <a:p>
          <a:endParaRPr lang="en-US"/>
        </a:p>
      </dgm:t>
    </dgm:pt>
    <dgm:pt modelId="{26091DCD-4F77-4399-AB27-AFB5EDA9A1BD}">
      <dgm:prSet/>
      <dgm:spPr/>
      <dgm:t>
        <a:bodyPr/>
        <a:lstStyle/>
        <a:p>
          <a:r>
            <a:rPr lang="en-AU"/>
            <a:t>ISO 9001</a:t>
          </a:r>
          <a:endParaRPr lang="en-US"/>
        </a:p>
      </dgm:t>
    </dgm:pt>
    <dgm:pt modelId="{1ED16FA9-D464-4D05-BBAE-8B8DE8EDEF9E}" type="parTrans" cxnId="{5672EF25-6E9D-46C7-A268-ED204F7C9C36}">
      <dgm:prSet/>
      <dgm:spPr/>
      <dgm:t>
        <a:bodyPr/>
        <a:lstStyle/>
        <a:p>
          <a:endParaRPr lang="en-US"/>
        </a:p>
      </dgm:t>
    </dgm:pt>
    <dgm:pt modelId="{440F3800-AB9E-4578-98FE-CC5DE3DD4149}" type="sibTrans" cxnId="{5672EF25-6E9D-46C7-A268-ED204F7C9C36}">
      <dgm:prSet/>
      <dgm:spPr/>
      <dgm:t>
        <a:bodyPr/>
        <a:lstStyle/>
        <a:p>
          <a:endParaRPr lang="en-US"/>
        </a:p>
      </dgm:t>
    </dgm:pt>
    <dgm:pt modelId="{EB28DA6A-30B4-466E-8304-75AF04DC1268}">
      <dgm:prSet/>
      <dgm:spPr/>
      <dgm:t>
        <a:bodyPr/>
        <a:lstStyle/>
        <a:p>
          <a:r>
            <a:rPr lang="en-AU" dirty="0"/>
            <a:t>ISO 42001</a:t>
          </a:r>
          <a:endParaRPr lang="en-US" dirty="0"/>
        </a:p>
      </dgm:t>
    </dgm:pt>
    <dgm:pt modelId="{81523648-BA9C-4B38-B520-BC03A491A5BB}" type="parTrans" cxnId="{5C790195-CF40-4915-AEEB-B52190193483}">
      <dgm:prSet/>
      <dgm:spPr/>
      <dgm:t>
        <a:bodyPr/>
        <a:lstStyle/>
        <a:p>
          <a:endParaRPr lang="en-US"/>
        </a:p>
      </dgm:t>
    </dgm:pt>
    <dgm:pt modelId="{5A2831BE-9AC9-40B6-A242-3B1FFDDCD799}" type="sibTrans" cxnId="{5C790195-CF40-4915-AEEB-B52190193483}">
      <dgm:prSet/>
      <dgm:spPr/>
      <dgm:t>
        <a:bodyPr/>
        <a:lstStyle/>
        <a:p>
          <a:endParaRPr lang="en-US"/>
        </a:p>
      </dgm:t>
    </dgm:pt>
    <dgm:pt modelId="{C3EE14A7-44C0-44CE-BF61-71DB0DB131B3}">
      <dgm:prSet/>
      <dgm:spPr/>
      <dgm:t>
        <a:bodyPr/>
        <a:lstStyle/>
        <a:p>
          <a:r>
            <a:rPr lang="en-AU" dirty="0"/>
            <a:t>RFFR*</a:t>
          </a:r>
          <a:endParaRPr lang="en-US" dirty="0"/>
        </a:p>
      </dgm:t>
    </dgm:pt>
    <dgm:pt modelId="{00F61A15-D8C5-4514-A7C3-CB4C5B6AF7C3}" type="parTrans" cxnId="{6BB48E03-1168-44FE-88F2-9F2FD7F3CBCF}">
      <dgm:prSet/>
      <dgm:spPr/>
      <dgm:t>
        <a:bodyPr/>
        <a:lstStyle/>
        <a:p>
          <a:endParaRPr lang="en-US"/>
        </a:p>
      </dgm:t>
    </dgm:pt>
    <dgm:pt modelId="{01829292-B193-4729-90B7-FEC83FC9D333}" type="sibTrans" cxnId="{6BB48E03-1168-44FE-88F2-9F2FD7F3CBCF}">
      <dgm:prSet/>
      <dgm:spPr/>
      <dgm:t>
        <a:bodyPr/>
        <a:lstStyle/>
        <a:p>
          <a:endParaRPr lang="en-US"/>
        </a:p>
      </dgm:t>
    </dgm:pt>
    <dgm:pt modelId="{B9972F6C-D125-4E41-8EB1-0BE075316F45}">
      <dgm:prSet/>
      <dgm:spPr/>
      <dgm:t>
        <a:bodyPr/>
        <a:lstStyle/>
        <a:p>
          <a:r>
            <a:rPr lang="en-AU" dirty="0"/>
            <a:t>DISP*</a:t>
          </a:r>
          <a:endParaRPr lang="en-US" dirty="0"/>
        </a:p>
      </dgm:t>
    </dgm:pt>
    <dgm:pt modelId="{E3AFEC95-954D-4011-BA2A-9F97429B0A4B}" type="parTrans" cxnId="{6597088D-D7E1-48A6-9AB6-15AA74AAC2CD}">
      <dgm:prSet/>
      <dgm:spPr/>
      <dgm:t>
        <a:bodyPr/>
        <a:lstStyle/>
        <a:p>
          <a:endParaRPr lang="en-US"/>
        </a:p>
      </dgm:t>
    </dgm:pt>
    <dgm:pt modelId="{95929793-DB18-4D57-9E28-5B6E1253E5A8}" type="sibTrans" cxnId="{6597088D-D7E1-48A6-9AB6-15AA74AAC2CD}">
      <dgm:prSet/>
      <dgm:spPr/>
      <dgm:t>
        <a:bodyPr/>
        <a:lstStyle/>
        <a:p>
          <a:endParaRPr lang="en-US"/>
        </a:p>
      </dgm:t>
    </dgm:pt>
    <dgm:pt modelId="{619C3997-2B0A-4242-857F-628C26CE69CB}">
      <dgm:prSet/>
      <dgm:spPr/>
      <dgm:t>
        <a:bodyPr/>
        <a:lstStyle/>
        <a:p>
          <a:r>
            <a:rPr lang="en-AU" dirty="0"/>
            <a:t>ISO 23053</a:t>
          </a:r>
          <a:endParaRPr lang="en-US" dirty="0"/>
        </a:p>
      </dgm:t>
    </dgm:pt>
    <dgm:pt modelId="{425FC615-91AD-444B-8EAB-101A9D25B38E}" type="parTrans" cxnId="{A9122B6F-4420-F143-B5E7-FC5AEF2FAEDD}">
      <dgm:prSet/>
      <dgm:spPr/>
      <dgm:t>
        <a:bodyPr/>
        <a:lstStyle/>
        <a:p>
          <a:endParaRPr lang="en-GB"/>
        </a:p>
      </dgm:t>
    </dgm:pt>
    <dgm:pt modelId="{EDB0397D-B7BB-AF4B-B837-E641FC4AF564}" type="sibTrans" cxnId="{A9122B6F-4420-F143-B5E7-FC5AEF2FAEDD}">
      <dgm:prSet/>
      <dgm:spPr/>
      <dgm:t>
        <a:bodyPr/>
        <a:lstStyle/>
        <a:p>
          <a:endParaRPr lang="en-GB"/>
        </a:p>
      </dgm:t>
    </dgm:pt>
    <dgm:pt modelId="{D69BEB5D-A4E1-9446-B5C3-418C53F7B579}" type="pres">
      <dgm:prSet presAssocID="{07627EE1-6517-428A-A43D-6C719F66E759}" presName="diagram" presStyleCnt="0">
        <dgm:presLayoutVars>
          <dgm:dir/>
          <dgm:resizeHandles val="exact"/>
        </dgm:presLayoutVars>
      </dgm:prSet>
      <dgm:spPr/>
    </dgm:pt>
    <dgm:pt modelId="{A4443A88-508C-C24D-9056-4370139D420F}" type="pres">
      <dgm:prSet presAssocID="{4C80382D-36AB-4601-9087-124FF2C32C18}" presName="node" presStyleLbl="node1" presStyleIdx="0" presStyleCnt="11">
        <dgm:presLayoutVars>
          <dgm:bulletEnabled val="1"/>
        </dgm:presLayoutVars>
      </dgm:prSet>
      <dgm:spPr/>
    </dgm:pt>
    <dgm:pt modelId="{772653FF-33A0-DA4F-9455-FE4D7B8773BF}" type="pres">
      <dgm:prSet presAssocID="{FBB2FB4B-CF04-41CF-B096-6A9601714FFC}" presName="sibTrans" presStyleCnt="0"/>
      <dgm:spPr/>
    </dgm:pt>
    <dgm:pt modelId="{05240186-895A-2342-857D-3723B1268C5F}" type="pres">
      <dgm:prSet presAssocID="{FC43397F-8AAE-41E0-9DF4-A0E59EBD5486}" presName="node" presStyleLbl="node1" presStyleIdx="1" presStyleCnt="11">
        <dgm:presLayoutVars>
          <dgm:bulletEnabled val="1"/>
        </dgm:presLayoutVars>
      </dgm:prSet>
      <dgm:spPr/>
    </dgm:pt>
    <dgm:pt modelId="{8F0F0164-E725-B647-A837-1BC89BACE925}" type="pres">
      <dgm:prSet presAssocID="{1E2C604D-C3A8-4E46-A940-9B4A7E1CB2A2}" presName="sibTrans" presStyleCnt="0"/>
      <dgm:spPr/>
    </dgm:pt>
    <dgm:pt modelId="{069291DD-D06D-8A45-AA1D-F889C86B3109}" type="pres">
      <dgm:prSet presAssocID="{C4E3B3EF-A353-437D-B3D1-CD522167A01A}" presName="node" presStyleLbl="node1" presStyleIdx="2" presStyleCnt="11">
        <dgm:presLayoutVars>
          <dgm:bulletEnabled val="1"/>
        </dgm:presLayoutVars>
      </dgm:prSet>
      <dgm:spPr/>
    </dgm:pt>
    <dgm:pt modelId="{45EB29F1-C370-CA42-A24E-564405BBBCB6}" type="pres">
      <dgm:prSet presAssocID="{B58E17D6-465E-4833-9A7D-546ECE3248A4}" presName="sibTrans" presStyleCnt="0"/>
      <dgm:spPr/>
    </dgm:pt>
    <dgm:pt modelId="{EBBCFFBD-1315-0A4F-BE92-B015686401EC}" type="pres">
      <dgm:prSet presAssocID="{CA737BAA-1A58-4BD8-8958-6330F8041F98}" presName="node" presStyleLbl="node1" presStyleIdx="3" presStyleCnt="11">
        <dgm:presLayoutVars>
          <dgm:bulletEnabled val="1"/>
        </dgm:presLayoutVars>
      </dgm:prSet>
      <dgm:spPr/>
    </dgm:pt>
    <dgm:pt modelId="{D06747E0-288D-C649-9534-00A575518672}" type="pres">
      <dgm:prSet presAssocID="{4DAAC5E3-B215-4CB4-A186-00FCA9C45538}" presName="sibTrans" presStyleCnt="0"/>
      <dgm:spPr/>
    </dgm:pt>
    <dgm:pt modelId="{B0531665-BE51-C545-97F7-0FF100380161}" type="pres">
      <dgm:prSet presAssocID="{733C7F33-61AC-4458-976C-5A1133AAF8A5}" presName="node" presStyleLbl="node1" presStyleIdx="4" presStyleCnt="11">
        <dgm:presLayoutVars>
          <dgm:bulletEnabled val="1"/>
        </dgm:presLayoutVars>
      </dgm:prSet>
      <dgm:spPr/>
    </dgm:pt>
    <dgm:pt modelId="{696DDAEE-3278-AB48-BC8C-401CA1B2DCCD}" type="pres">
      <dgm:prSet presAssocID="{884BC2F5-9074-4DA3-A9B2-5EBB3C9314C3}" presName="sibTrans" presStyleCnt="0"/>
      <dgm:spPr/>
    </dgm:pt>
    <dgm:pt modelId="{3C52F0CB-3C10-9948-9999-3255ABE3E209}" type="pres">
      <dgm:prSet presAssocID="{9A5E73D6-F302-491E-9929-204887ED78BC}" presName="node" presStyleLbl="node1" presStyleIdx="5" presStyleCnt="11">
        <dgm:presLayoutVars>
          <dgm:bulletEnabled val="1"/>
        </dgm:presLayoutVars>
      </dgm:prSet>
      <dgm:spPr/>
    </dgm:pt>
    <dgm:pt modelId="{047ED77E-04CE-754A-85DA-DA78A874AAFB}" type="pres">
      <dgm:prSet presAssocID="{461D5D3D-ACB6-413B-A92F-E45596AF2511}" presName="sibTrans" presStyleCnt="0"/>
      <dgm:spPr/>
    </dgm:pt>
    <dgm:pt modelId="{D06E6B48-044D-5242-B822-671958EEF3DD}" type="pres">
      <dgm:prSet presAssocID="{26091DCD-4F77-4399-AB27-AFB5EDA9A1BD}" presName="node" presStyleLbl="node1" presStyleIdx="6" presStyleCnt="11">
        <dgm:presLayoutVars>
          <dgm:bulletEnabled val="1"/>
        </dgm:presLayoutVars>
      </dgm:prSet>
      <dgm:spPr/>
    </dgm:pt>
    <dgm:pt modelId="{1F88E977-B8D1-594A-9D67-D4DB2C038EFE}" type="pres">
      <dgm:prSet presAssocID="{440F3800-AB9E-4578-98FE-CC5DE3DD4149}" presName="sibTrans" presStyleCnt="0"/>
      <dgm:spPr/>
    </dgm:pt>
    <dgm:pt modelId="{E8C161B3-69C0-5A4C-8962-E1B569CB1916}" type="pres">
      <dgm:prSet presAssocID="{EB28DA6A-30B4-466E-8304-75AF04DC1268}" presName="node" presStyleLbl="node1" presStyleIdx="7" presStyleCnt="11">
        <dgm:presLayoutVars>
          <dgm:bulletEnabled val="1"/>
        </dgm:presLayoutVars>
      </dgm:prSet>
      <dgm:spPr/>
    </dgm:pt>
    <dgm:pt modelId="{3C86B1B5-04A1-914E-80B1-9F050EF06591}" type="pres">
      <dgm:prSet presAssocID="{5A2831BE-9AC9-40B6-A242-3B1FFDDCD799}" presName="sibTrans" presStyleCnt="0"/>
      <dgm:spPr/>
    </dgm:pt>
    <dgm:pt modelId="{78DD9151-D2C3-8C42-BF07-EEB1B4C1FBE1}" type="pres">
      <dgm:prSet presAssocID="{619C3997-2B0A-4242-857F-628C26CE69CB}" presName="node" presStyleLbl="node1" presStyleIdx="8" presStyleCnt="11">
        <dgm:presLayoutVars>
          <dgm:bulletEnabled val="1"/>
        </dgm:presLayoutVars>
      </dgm:prSet>
      <dgm:spPr/>
    </dgm:pt>
    <dgm:pt modelId="{973ABD44-D4C2-7D43-9486-66F73FDC4C81}" type="pres">
      <dgm:prSet presAssocID="{EDB0397D-B7BB-AF4B-B837-E641FC4AF564}" presName="sibTrans" presStyleCnt="0"/>
      <dgm:spPr/>
    </dgm:pt>
    <dgm:pt modelId="{D749CBDE-545F-CE4A-82F1-62DF32519571}" type="pres">
      <dgm:prSet presAssocID="{C3EE14A7-44C0-44CE-BF61-71DB0DB131B3}" presName="node" presStyleLbl="node1" presStyleIdx="9" presStyleCnt="11">
        <dgm:presLayoutVars>
          <dgm:bulletEnabled val="1"/>
        </dgm:presLayoutVars>
      </dgm:prSet>
      <dgm:spPr/>
    </dgm:pt>
    <dgm:pt modelId="{A0130FF8-5826-A24F-B0F7-48BAE9DB1924}" type="pres">
      <dgm:prSet presAssocID="{01829292-B193-4729-90B7-FEC83FC9D333}" presName="sibTrans" presStyleCnt="0"/>
      <dgm:spPr/>
    </dgm:pt>
    <dgm:pt modelId="{8C938741-E4BE-7C42-89E1-D1EF9E93C0C4}" type="pres">
      <dgm:prSet presAssocID="{B9972F6C-D125-4E41-8EB1-0BE075316F45}" presName="node" presStyleLbl="node1" presStyleIdx="10" presStyleCnt="11">
        <dgm:presLayoutVars>
          <dgm:bulletEnabled val="1"/>
        </dgm:presLayoutVars>
      </dgm:prSet>
      <dgm:spPr/>
    </dgm:pt>
  </dgm:ptLst>
  <dgm:cxnLst>
    <dgm:cxn modelId="{95773001-2E8B-9A41-9D71-3CBACE0191E4}" type="presOf" srcId="{4C80382D-36AB-4601-9087-124FF2C32C18}" destId="{A4443A88-508C-C24D-9056-4370139D420F}" srcOrd="0" destOrd="0" presId="urn:microsoft.com/office/officeart/2005/8/layout/default"/>
    <dgm:cxn modelId="{6BB48E03-1168-44FE-88F2-9F2FD7F3CBCF}" srcId="{07627EE1-6517-428A-A43D-6C719F66E759}" destId="{C3EE14A7-44C0-44CE-BF61-71DB0DB131B3}" srcOrd="9" destOrd="0" parTransId="{00F61A15-D8C5-4514-A7C3-CB4C5B6AF7C3}" sibTransId="{01829292-B193-4729-90B7-FEC83FC9D333}"/>
    <dgm:cxn modelId="{3E0E6D04-27A1-42FB-AA3E-ADD44F8C9CA0}" srcId="{07627EE1-6517-428A-A43D-6C719F66E759}" destId="{4C80382D-36AB-4601-9087-124FF2C32C18}" srcOrd="0" destOrd="0" parTransId="{DADAACD0-1342-448C-92EE-6F06439C7CC3}" sibTransId="{FBB2FB4B-CF04-41CF-B096-6A9601714FFC}"/>
    <dgm:cxn modelId="{E413F908-4D52-7C42-BD87-DEEBF5266602}" type="presOf" srcId="{733C7F33-61AC-4458-976C-5A1133AAF8A5}" destId="{B0531665-BE51-C545-97F7-0FF100380161}" srcOrd="0" destOrd="0" presId="urn:microsoft.com/office/officeart/2005/8/layout/default"/>
    <dgm:cxn modelId="{4F345C1F-C2DE-3F49-B03E-2680E33A3E7C}" type="presOf" srcId="{B9972F6C-D125-4E41-8EB1-0BE075316F45}" destId="{8C938741-E4BE-7C42-89E1-D1EF9E93C0C4}" srcOrd="0" destOrd="0" presId="urn:microsoft.com/office/officeart/2005/8/layout/default"/>
    <dgm:cxn modelId="{5672EF25-6E9D-46C7-A268-ED204F7C9C36}" srcId="{07627EE1-6517-428A-A43D-6C719F66E759}" destId="{26091DCD-4F77-4399-AB27-AFB5EDA9A1BD}" srcOrd="6" destOrd="0" parTransId="{1ED16FA9-D464-4D05-BBAE-8B8DE8EDEF9E}" sibTransId="{440F3800-AB9E-4578-98FE-CC5DE3DD4149}"/>
    <dgm:cxn modelId="{C5555D43-23C1-4B03-8A9A-9B041409E69F}" srcId="{07627EE1-6517-428A-A43D-6C719F66E759}" destId="{CA737BAA-1A58-4BD8-8958-6330F8041F98}" srcOrd="3" destOrd="0" parTransId="{992CD62B-09E3-47D8-BA5D-44A2FE3067CB}" sibTransId="{4DAAC5E3-B215-4CB4-A186-00FCA9C45538}"/>
    <dgm:cxn modelId="{06390E4A-6809-A94E-9661-C58F1CC21AD9}" type="presOf" srcId="{EB28DA6A-30B4-466E-8304-75AF04DC1268}" destId="{E8C161B3-69C0-5A4C-8962-E1B569CB1916}" srcOrd="0" destOrd="0" presId="urn:microsoft.com/office/officeart/2005/8/layout/default"/>
    <dgm:cxn modelId="{7913A054-575B-462C-91AB-972801AF1037}" srcId="{07627EE1-6517-428A-A43D-6C719F66E759}" destId="{9A5E73D6-F302-491E-9929-204887ED78BC}" srcOrd="5" destOrd="0" parTransId="{A67EB29F-911E-4F17-92E6-BB2816D1AE0C}" sibTransId="{461D5D3D-ACB6-413B-A92F-E45596AF2511}"/>
    <dgm:cxn modelId="{897C0461-F2BE-4874-A546-FA88D6103A65}" srcId="{07627EE1-6517-428A-A43D-6C719F66E759}" destId="{C4E3B3EF-A353-437D-B3D1-CD522167A01A}" srcOrd="2" destOrd="0" parTransId="{1381E828-DBF6-409E-88F4-FC1FEE7E92FF}" sibTransId="{B58E17D6-465E-4833-9A7D-546ECE3248A4}"/>
    <dgm:cxn modelId="{EF31B866-7477-334A-8342-EC48D7F13648}" type="presOf" srcId="{26091DCD-4F77-4399-AB27-AFB5EDA9A1BD}" destId="{D06E6B48-044D-5242-B822-671958EEF3DD}" srcOrd="0" destOrd="0" presId="urn:microsoft.com/office/officeart/2005/8/layout/default"/>
    <dgm:cxn modelId="{A9122B6F-4420-F143-B5E7-FC5AEF2FAEDD}" srcId="{07627EE1-6517-428A-A43D-6C719F66E759}" destId="{619C3997-2B0A-4242-857F-628C26CE69CB}" srcOrd="8" destOrd="0" parTransId="{425FC615-91AD-444B-8EAB-101A9D25B38E}" sibTransId="{EDB0397D-B7BB-AF4B-B837-E641FC4AF564}"/>
    <dgm:cxn modelId="{40353F86-5EF6-AE49-9DD1-041309C2969A}" type="presOf" srcId="{C3EE14A7-44C0-44CE-BF61-71DB0DB131B3}" destId="{D749CBDE-545F-CE4A-82F1-62DF32519571}" srcOrd="0" destOrd="0" presId="urn:microsoft.com/office/officeart/2005/8/layout/default"/>
    <dgm:cxn modelId="{6597088D-D7E1-48A6-9AB6-15AA74AAC2CD}" srcId="{07627EE1-6517-428A-A43D-6C719F66E759}" destId="{B9972F6C-D125-4E41-8EB1-0BE075316F45}" srcOrd="10" destOrd="0" parTransId="{E3AFEC95-954D-4011-BA2A-9F97429B0A4B}" sibTransId="{95929793-DB18-4D57-9E28-5B6E1253E5A8}"/>
    <dgm:cxn modelId="{B735608E-F6BB-4847-9EA3-819D491ADCB3}" type="presOf" srcId="{619C3997-2B0A-4242-857F-628C26CE69CB}" destId="{78DD9151-D2C3-8C42-BF07-EEB1B4C1FBE1}" srcOrd="0" destOrd="0" presId="urn:microsoft.com/office/officeart/2005/8/layout/default"/>
    <dgm:cxn modelId="{5C790195-CF40-4915-AEEB-B52190193483}" srcId="{07627EE1-6517-428A-A43D-6C719F66E759}" destId="{EB28DA6A-30B4-466E-8304-75AF04DC1268}" srcOrd="7" destOrd="0" parTransId="{81523648-BA9C-4B38-B520-BC03A491A5BB}" sibTransId="{5A2831BE-9AC9-40B6-A242-3B1FFDDCD799}"/>
    <dgm:cxn modelId="{4DD24BA2-FB64-AA4D-994E-BA10822BF6A8}" type="presOf" srcId="{FC43397F-8AAE-41E0-9DF4-A0E59EBD5486}" destId="{05240186-895A-2342-857D-3723B1268C5F}" srcOrd="0" destOrd="0" presId="urn:microsoft.com/office/officeart/2005/8/layout/default"/>
    <dgm:cxn modelId="{9EEA53C8-3927-6B43-B91B-6661B222FCC5}" type="presOf" srcId="{C4E3B3EF-A353-437D-B3D1-CD522167A01A}" destId="{069291DD-D06D-8A45-AA1D-F889C86B3109}" srcOrd="0" destOrd="0" presId="urn:microsoft.com/office/officeart/2005/8/layout/default"/>
    <dgm:cxn modelId="{AAC3C0C9-CA98-4418-AC70-BEABE6BAD972}" srcId="{07627EE1-6517-428A-A43D-6C719F66E759}" destId="{FC43397F-8AAE-41E0-9DF4-A0E59EBD5486}" srcOrd="1" destOrd="0" parTransId="{57E65506-8EAE-48A2-89B2-38A5161BE014}" sibTransId="{1E2C604D-C3A8-4E46-A940-9B4A7E1CB2A2}"/>
    <dgm:cxn modelId="{E2FA0DE5-52D8-D348-AC08-007DC16DFB87}" type="presOf" srcId="{07627EE1-6517-428A-A43D-6C719F66E759}" destId="{D69BEB5D-A4E1-9446-B5C3-418C53F7B579}" srcOrd="0" destOrd="0" presId="urn:microsoft.com/office/officeart/2005/8/layout/default"/>
    <dgm:cxn modelId="{1BE990E7-EED6-4C5A-AFD0-2660191BAE93}" srcId="{07627EE1-6517-428A-A43D-6C719F66E759}" destId="{733C7F33-61AC-4458-976C-5A1133AAF8A5}" srcOrd="4" destOrd="0" parTransId="{FB8DFAE4-5719-4B3E-8E7F-EAB462E4F16D}" sibTransId="{884BC2F5-9074-4DA3-A9B2-5EBB3C9314C3}"/>
    <dgm:cxn modelId="{3AF23EF1-EA79-D543-ABD3-EDA6833A4761}" type="presOf" srcId="{CA737BAA-1A58-4BD8-8958-6330F8041F98}" destId="{EBBCFFBD-1315-0A4F-BE92-B015686401EC}" srcOrd="0" destOrd="0" presId="urn:microsoft.com/office/officeart/2005/8/layout/default"/>
    <dgm:cxn modelId="{4205CEF4-8468-C247-AF81-E592BCD2E34E}" type="presOf" srcId="{9A5E73D6-F302-491E-9929-204887ED78BC}" destId="{3C52F0CB-3C10-9948-9999-3255ABE3E209}" srcOrd="0" destOrd="0" presId="urn:microsoft.com/office/officeart/2005/8/layout/default"/>
    <dgm:cxn modelId="{5487C4AB-6A4D-564F-8662-671FF14F9EC6}" type="presParOf" srcId="{D69BEB5D-A4E1-9446-B5C3-418C53F7B579}" destId="{A4443A88-508C-C24D-9056-4370139D420F}" srcOrd="0" destOrd="0" presId="urn:microsoft.com/office/officeart/2005/8/layout/default"/>
    <dgm:cxn modelId="{A5ABE13B-C2E7-5645-9032-8B6BA969653A}" type="presParOf" srcId="{D69BEB5D-A4E1-9446-B5C3-418C53F7B579}" destId="{772653FF-33A0-DA4F-9455-FE4D7B8773BF}" srcOrd="1" destOrd="0" presId="urn:microsoft.com/office/officeart/2005/8/layout/default"/>
    <dgm:cxn modelId="{8D4BEC53-E32A-BB40-A32C-2FD233279962}" type="presParOf" srcId="{D69BEB5D-A4E1-9446-B5C3-418C53F7B579}" destId="{05240186-895A-2342-857D-3723B1268C5F}" srcOrd="2" destOrd="0" presId="urn:microsoft.com/office/officeart/2005/8/layout/default"/>
    <dgm:cxn modelId="{E5C516FA-3EB5-A845-8BE4-FCB906043E2D}" type="presParOf" srcId="{D69BEB5D-A4E1-9446-B5C3-418C53F7B579}" destId="{8F0F0164-E725-B647-A837-1BC89BACE925}" srcOrd="3" destOrd="0" presId="urn:microsoft.com/office/officeart/2005/8/layout/default"/>
    <dgm:cxn modelId="{2FE809EC-D037-1A45-B00F-C767268ED8C3}" type="presParOf" srcId="{D69BEB5D-A4E1-9446-B5C3-418C53F7B579}" destId="{069291DD-D06D-8A45-AA1D-F889C86B3109}" srcOrd="4" destOrd="0" presId="urn:microsoft.com/office/officeart/2005/8/layout/default"/>
    <dgm:cxn modelId="{5130EC0C-B67D-DE41-8142-4A950317B9CA}" type="presParOf" srcId="{D69BEB5D-A4E1-9446-B5C3-418C53F7B579}" destId="{45EB29F1-C370-CA42-A24E-564405BBBCB6}" srcOrd="5" destOrd="0" presId="urn:microsoft.com/office/officeart/2005/8/layout/default"/>
    <dgm:cxn modelId="{082E424F-3582-4E44-91D9-8C472A5A30CF}" type="presParOf" srcId="{D69BEB5D-A4E1-9446-B5C3-418C53F7B579}" destId="{EBBCFFBD-1315-0A4F-BE92-B015686401EC}" srcOrd="6" destOrd="0" presId="urn:microsoft.com/office/officeart/2005/8/layout/default"/>
    <dgm:cxn modelId="{0C3DFDE0-2B19-0646-B660-2C3A1211CB26}" type="presParOf" srcId="{D69BEB5D-A4E1-9446-B5C3-418C53F7B579}" destId="{D06747E0-288D-C649-9534-00A575518672}" srcOrd="7" destOrd="0" presId="urn:microsoft.com/office/officeart/2005/8/layout/default"/>
    <dgm:cxn modelId="{144F0E3D-D536-0047-8A78-45E4E4339A20}" type="presParOf" srcId="{D69BEB5D-A4E1-9446-B5C3-418C53F7B579}" destId="{B0531665-BE51-C545-97F7-0FF100380161}" srcOrd="8" destOrd="0" presId="urn:microsoft.com/office/officeart/2005/8/layout/default"/>
    <dgm:cxn modelId="{646D5095-8AC4-424C-A110-0CE0E497E551}" type="presParOf" srcId="{D69BEB5D-A4E1-9446-B5C3-418C53F7B579}" destId="{696DDAEE-3278-AB48-BC8C-401CA1B2DCCD}" srcOrd="9" destOrd="0" presId="urn:microsoft.com/office/officeart/2005/8/layout/default"/>
    <dgm:cxn modelId="{D2579C3F-455A-994B-BF6B-0DAC7EC3CAAE}" type="presParOf" srcId="{D69BEB5D-A4E1-9446-B5C3-418C53F7B579}" destId="{3C52F0CB-3C10-9948-9999-3255ABE3E209}" srcOrd="10" destOrd="0" presId="urn:microsoft.com/office/officeart/2005/8/layout/default"/>
    <dgm:cxn modelId="{2C4AB2DA-14EE-CE44-BAD1-F47AC559F9E7}" type="presParOf" srcId="{D69BEB5D-A4E1-9446-B5C3-418C53F7B579}" destId="{047ED77E-04CE-754A-85DA-DA78A874AAFB}" srcOrd="11" destOrd="0" presId="urn:microsoft.com/office/officeart/2005/8/layout/default"/>
    <dgm:cxn modelId="{2FFE45E9-A7C5-5A4B-91F7-ADD5E0898A7C}" type="presParOf" srcId="{D69BEB5D-A4E1-9446-B5C3-418C53F7B579}" destId="{D06E6B48-044D-5242-B822-671958EEF3DD}" srcOrd="12" destOrd="0" presId="urn:microsoft.com/office/officeart/2005/8/layout/default"/>
    <dgm:cxn modelId="{D18A7F38-E65A-7C40-B7CB-48945AAF4687}" type="presParOf" srcId="{D69BEB5D-A4E1-9446-B5C3-418C53F7B579}" destId="{1F88E977-B8D1-594A-9D67-D4DB2C038EFE}" srcOrd="13" destOrd="0" presId="urn:microsoft.com/office/officeart/2005/8/layout/default"/>
    <dgm:cxn modelId="{32C3F567-073F-E742-84CE-5C9E52099C72}" type="presParOf" srcId="{D69BEB5D-A4E1-9446-B5C3-418C53F7B579}" destId="{E8C161B3-69C0-5A4C-8962-E1B569CB1916}" srcOrd="14" destOrd="0" presId="urn:microsoft.com/office/officeart/2005/8/layout/default"/>
    <dgm:cxn modelId="{12197CD2-D15E-9E47-AA16-38E606B5B92B}" type="presParOf" srcId="{D69BEB5D-A4E1-9446-B5C3-418C53F7B579}" destId="{3C86B1B5-04A1-914E-80B1-9F050EF06591}" srcOrd="15" destOrd="0" presId="urn:microsoft.com/office/officeart/2005/8/layout/default"/>
    <dgm:cxn modelId="{5C23E4E3-2582-6D46-8AA9-B8B812E2F7B0}" type="presParOf" srcId="{D69BEB5D-A4E1-9446-B5C3-418C53F7B579}" destId="{78DD9151-D2C3-8C42-BF07-EEB1B4C1FBE1}" srcOrd="16" destOrd="0" presId="urn:microsoft.com/office/officeart/2005/8/layout/default"/>
    <dgm:cxn modelId="{01F23AE6-E48A-5B4B-AE47-CFD222424DDA}" type="presParOf" srcId="{D69BEB5D-A4E1-9446-B5C3-418C53F7B579}" destId="{973ABD44-D4C2-7D43-9486-66F73FDC4C81}" srcOrd="17" destOrd="0" presId="urn:microsoft.com/office/officeart/2005/8/layout/default"/>
    <dgm:cxn modelId="{ADFB8CAB-6C67-E44F-AE95-11355C3D2055}" type="presParOf" srcId="{D69BEB5D-A4E1-9446-B5C3-418C53F7B579}" destId="{D749CBDE-545F-CE4A-82F1-62DF32519571}" srcOrd="18" destOrd="0" presId="urn:microsoft.com/office/officeart/2005/8/layout/default"/>
    <dgm:cxn modelId="{63D40B51-B140-C54B-8297-5846CAC08788}" type="presParOf" srcId="{D69BEB5D-A4E1-9446-B5C3-418C53F7B579}" destId="{A0130FF8-5826-A24F-B0F7-48BAE9DB1924}" srcOrd="19" destOrd="0" presId="urn:microsoft.com/office/officeart/2005/8/layout/default"/>
    <dgm:cxn modelId="{EB38A07D-5B49-274B-AAE0-81730628CB5B}" type="presParOf" srcId="{D69BEB5D-A4E1-9446-B5C3-418C53F7B579}" destId="{8C938741-E4BE-7C42-89E1-D1EF9E93C0C4}"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0F000-888D-4B69-B940-066BB5093BA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E47791-8016-4A2A-B4B9-6F69EA3590B4}">
      <dgm:prSet custT="1"/>
      <dgm:spPr/>
      <dgm:t>
        <a:bodyPr/>
        <a:lstStyle/>
        <a:p>
          <a:pPr>
            <a:lnSpc>
              <a:spcPct val="100000"/>
            </a:lnSpc>
            <a:defRPr cap="all"/>
          </a:pPr>
          <a:r>
            <a:rPr lang="en-AU" sz="1200" b="0" i="0" dirty="0"/>
            <a:t>ASD’S ROLE</a:t>
          </a:r>
          <a:endParaRPr lang="en-US" sz="1200" dirty="0"/>
        </a:p>
      </dgm:t>
    </dgm:pt>
    <dgm:pt modelId="{C88C231C-C35C-4F74-B5BF-3C7E38600FB2}" type="parTrans" cxnId="{5688A072-6AA7-4A65-9374-2D13951AFE4A}">
      <dgm:prSet/>
      <dgm:spPr/>
      <dgm:t>
        <a:bodyPr/>
        <a:lstStyle/>
        <a:p>
          <a:endParaRPr lang="en-US" sz="1200"/>
        </a:p>
      </dgm:t>
    </dgm:pt>
    <dgm:pt modelId="{5C246AFD-EF4F-4F24-B0DC-91A6B74DE4E7}" type="sibTrans" cxnId="{5688A072-6AA7-4A65-9374-2D13951AFE4A}">
      <dgm:prSet/>
      <dgm:spPr/>
      <dgm:t>
        <a:bodyPr/>
        <a:lstStyle/>
        <a:p>
          <a:endParaRPr lang="en-US" sz="1200"/>
        </a:p>
      </dgm:t>
    </dgm:pt>
    <dgm:pt modelId="{69AFE7BD-20B5-45B9-BC21-FA0148E585DE}">
      <dgm:prSet custT="1"/>
      <dgm:spPr/>
      <dgm:t>
        <a:bodyPr/>
        <a:lstStyle/>
        <a:p>
          <a:pPr>
            <a:lnSpc>
              <a:spcPct val="100000"/>
            </a:lnSpc>
            <a:defRPr cap="all"/>
          </a:pPr>
          <a:r>
            <a:rPr lang="en-AU" sz="1200" b="0" i="0" dirty="0"/>
            <a:t>ISM</a:t>
          </a:r>
          <a:endParaRPr lang="en-US" sz="1200" dirty="0"/>
        </a:p>
      </dgm:t>
    </dgm:pt>
    <dgm:pt modelId="{7030AAA2-647F-4C79-A935-2E7808F096B6}" type="parTrans" cxnId="{60040905-4FCC-4A2E-B92A-E595798130CB}">
      <dgm:prSet/>
      <dgm:spPr/>
      <dgm:t>
        <a:bodyPr/>
        <a:lstStyle/>
        <a:p>
          <a:endParaRPr lang="en-US" sz="1200"/>
        </a:p>
      </dgm:t>
    </dgm:pt>
    <dgm:pt modelId="{0D6F0A28-FD60-4B8E-AC31-C056188373E0}" type="sibTrans" cxnId="{60040905-4FCC-4A2E-B92A-E595798130CB}">
      <dgm:prSet/>
      <dgm:spPr/>
      <dgm:t>
        <a:bodyPr/>
        <a:lstStyle/>
        <a:p>
          <a:endParaRPr lang="en-US" sz="1200"/>
        </a:p>
      </dgm:t>
    </dgm:pt>
    <dgm:pt modelId="{D2501280-8B27-460B-AEB5-F01B710DF35D}">
      <dgm:prSet custT="1"/>
      <dgm:spPr/>
      <dgm:t>
        <a:bodyPr/>
        <a:lstStyle/>
        <a:p>
          <a:pPr>
            <a:lnSpc>
              <a:spcPct val="100000"/>
            </a:lnSpc>
            <a:defRPr cap="all"/>
          </a:pPr>
          <a:r>
            <a:rPr lang="en-AU" sz="1200" b="0" i="0" dirty="0"/>
            <a:t>EFFECTIVENESS</a:t>
          </a:r>
          <a:endParaRPr lang="en-US" sz="1200" dirty="0"/>
        </a:p>
      </dgm:t>
    </dgm:pt>
    <dgm:pt modelId="{9EC496A7-E834-4B04-9B58-293687F260C4}" type="parTrans" cxnId="{07DD021A-5ED7-4A88-A24E-B13BDE5BA5AC}">
      <dgm:prSet/>
      <dgm:spPr/>
      <dgm:t>
        <a:bodyPr/>
        <a:lstStyle/>
        <a:p>
          <a:endParaRPr lang="en-US" sz="1200"/>
        </a:p>
      </dgm:t>
    </dgm:pt>
    <dgm:pt modelId="{2E7A2C3E-FE01-4987-A480-5D8C878B3DF8}" type="sibTrans" cxnId="{07DD021A-5ED7-4A88-A24E-B13BDE5BA5AC}">
      <dgm:prSet/>
      <dgm:spPr/>
      <dgm:t>
        <a:bodyPr/>
        <a:lstStyle/>
        <a:p>
          <a:endParaRPr lang="en-US" sz="1200"/>
        </a:p>
      </dgm:t>
    </dgm:pt>
    <dgm:pt modelId="{C35A9CA4-FB61-4FF0-ACA1-634C1C48B03E}">
      <dgm:prSet custT="1"/>
      <dgm:spPr/>
      <dgm:t>
        <a:bodyPr/>
        <a:lstStyle/>
        <a:p>
          <a:pPr>
            <a:lnSpc>
              <a:spcPct val="100000"/>
            </a:lnSpc>
            <a:defRPr cap="all"/>
          </a:pPr>
          <a:r>
            <a:rPr lang="en-AU" sz="1200" b="0" i="0" dirty="0"/>
            <a:t>ASSESSMENT</a:t>
          </a:r>
          <a:endParaRPr lang="en-US" sz="1200" dirty="0"/>
        </a:p>
      </dgm:t>
    </dgm:pt>
    <dgm:pt modelId="{D8851E5A-1736-48B7-93EA-1A3386DB5374}" type="parTrans" cxnId="{EF467D0E-E650-4930-BB04-DDD9EC4300EE}">
      <dgm:prSet/>
      <dgm:spPr/>
      <dgm:t>
        <a:bodyPr/>
        <a:lstStyle/>
        <a:p>
          <a:endParaRPr lang="en-US" sz="1200"/>
        </a:p>
      </dgm:t>
    </dgm:pt>
    <dgm:pt modelId="{42865AFF-C35E-414D-8775-52A5A794E58D}" type="sibTrans" cxnId="{EF467D0E-E650-4930-BB04-DDD9EC4300EE}">
      <dgm:prSet/>
      <dgm:spPr/>
      <dgm:t>
        <a:bodyPr/>
        <a:lstStyle/>
        <a:p>
          <a:endParaRPr lang="en-US" sz="1200"/>
        </a:p>
      </dgm:t>
    </dgm:pt>
    <dgm:pt modelId="{175F622F-24A3-48F2-B309-A45AFBBC8FCB}">
      <dgm:prSet custT="1"/>
      <dgm:spPr/>
      <dgm:t>
        <a:bodyPr/>
        <a:lstStyle/>
        <a:p>
          <a:pPr>
            <a:lnSpc>
              <a:spcPct val="100000"/>
            </a:lnSpc>
            <a:defRPr cap="all"/>
          </a:pPr>
          <a:r>
            <a:rPr lang="en-AU" sz="1200" b="0" i="0" dirty="0"/>
            <a:t>SYSTEMS</a:t>
          </a:r>
          <a:endParaRPr lang="en-US" sz="1200" dirty="0"/>
        </a:p>
      </dgm:t>
    </dgm:pt>
    <dgm:pt modelId="{67C56314-BF51-4071-A530-23B13C1ABB35}" type="parTrans" cxnId="{3854F304-C832-4355-ADEC-984F95A5D6A0}">
      <dgm:prSet/>
      <dgm:spPr/>
      <dgm:t>
        <a:bodyPr/>
        <a:lstStyle/>
        <a:p>
          <a:endParaRPr lang="en-US" sz="1200"/>
        </a:p>
      </dgm:t>
    </dgm:pt>
    <dgm:pt modelId="{45738D66-EEC3-4D6B-9553-7FE5E9CC54ED}" type="sibTrans" cxnId="{3854F304-C832-4355-ADEC-984F95A5D6A0}">
      <dgm:prSet/>
      <dgm:spPr/>
      <dgm:t>
        <a:bodyPr/>
        <a:lstStyle/>
        <a:p>
          <a:endParaRPr lang="en-US" sz="1200"/>
        </a:p>
      </dgm:t>
    </dgm:pt>
    <dgm:pt modelId="{404F08AF-5909-EC4A-B205-1FA1943A4388}">
      <dgm:prSet custT="1"/>
      <dgm:spPr/>
      <dgm:t>
        <a:bodyPr/>
        <a:lstStyle/>
        <a:p>
          <a:pPr>
            <a:lnSpc>
              <a:spcPct val="100000"/>
            </a:lnSpc>
            <a:defRPr cap="all"/>
          </a:pPr>
          <a:r>
            <a:rPr lang="en-AU" sz="1200" b="0" i="0" dirty="0"/>
            <a:t>CLASSIFICATION</a:t>
          </a:r>
          <a:endParaRPr lang="en-US" sz="1200" dirty="0"/>
        </a:p>
      </dgm:t>
    </dgm:pt>
    <dgm:pt modelId="{B183D90C-A277-F947-8F88-9796A72C9BB1}" type="parTrans" cxnId="{959AEFEF-8E8A-9348-B114-A2E2A8713B3F}">
      <dgm:prSet/>
      <dgm:spPr/>
      <dgm:t>
        <a:bodyPr/>
        <a:lstStyle/>
        <a:p>
          <a:endParaRPr lang="en-GB" sz="1200"/>
        </a:p>
      </dgm:t>
    </dgm:pt>
    <dgm:pt modelId="{A6F7A7B2-1B8E-F74E-BB16-ECD230FB938C}" type="sibTrans" cxnId="{959AEFEF-8E8A-9348-B114-A2E2A8713B3F}">
      <dgm:prSet/>
      <dgm:spPr/>
      <dgm:t>
        <a:bodyPr/>
        <a:lstStyle/>
        <a:p>
          <a:endParaRPr lang="en-GB" sz="1200"/>
        </a:p>
      </dgm:t>
    </dgm:pt>
    <dgm:pt modelId="{315B6A7E-2795-4DAE-9200-E89C5A7F3826}" type="pres">
      <dgm:prSet presAssocID="{18B0F000-888D-4B69-B940-066BB5093BA9}" presName="root" presStyleCnt="0">
        <dgm:presLayoutVars>
          <dgm:dir/>
          <dgm:resizeHandles val="exact"/>
        </dgm:presLayoutVars>
      </dgm:prSet>
      <dgm:spPr/>
    </dgm:pt>
    <dgm:pt modelId="{C388364B-825A-478B-AB5E-560A63A78EB2}" type="pres">
      <dgm:prSet presAssocID="{69AFE7BD-20B5-45B9-BC21-FA0148E585DE}" presName="compNode" presStyleCnt="0"/>
      <dgm:spPr/>
    </dgm:pt>
    <dgm:pt modelId="{2463DCEB-977A-4DAC-86FD-3CB48E2D6F20}" type="pres">
      <dgm:prSet presAssocID="{69AFE7BD-20B5-45B9-BC21-FA0148E585DE}" presName="iconBgRect" presStyleLbl="bgShp" presStyleIdx="0" presStyleCnt="6"/>
      <dgm:spPr/>
    </dgm:pt>
    <dgm:pt modelId="{30E74C1B-2C95-4727-8B50-43CFD77B6B98}" type="pres">
      <dgm:prSet presAssocID="{69AFE7BD-20B5-45B9-BC21-FA0148E585D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6F474C15-E4A1-4F04-92E8-5DDC3568E63D}" type="pres">
      <dgm:prSet presAssocID="{69AFE7BD-20B5-45B9-BC21-FA0148E585DE}" presName="spaceRect" presStyleCnt="0"/>
      <dgm:spPr/>
    </dgm:pt>
    <dgm:pt modelId="{E4F76D04-F478-41CB-9403-6723661698C0}" type="pres">
      <dgm:prSet presAssocID="{69AFE7BD-20B5-45B9-BC21-FA0148E585DE}" presName="textRect" presStyleLbl="revTx" presStyleIdx="0" presStyleCnt="6">
        <dgm:presLayoutVars>
          <dgm:chMax val="1"/>
          <dgm:chPref val="1"/>
        </dgm:presLayoutVars>
      </dgm:prSet>
      <dgm:spPr/>
    </dgm:pt>
    <dgm:pt modelId="{790C76EF-44D4-4B62-94D8-4A3CA95F430E}" type="pres">
      <dgm:prSet presAssocID="{0D6F0A28-FD60-4B8E-AC31-C056188373E0}" presName="sibTrans" presStyleCnt="0"/>
      <dgm:spPr/>
    </dgm:pt>
    <dgm:pt modelId="{F67BA7A7-0CAE-C04A-B9A2-E18063ED3116}" type="pres">
      <dgm:prSet presAssocID="{404F08AF-5909-EC4A-B205-1FA1943A4388}" presName="compNode" presStyleCnt="0"/>
      <dgm:spPr/>
    </dgm:pt>
    <dgm:pt modelId="{5EEF9D8A-9AFB-FF48-97A1-55089B066E17}" type="pres">
      <dgm:prSet presAssocID="{404F08AF-5909-EC4A-B205-1FA1943A4388}" presName="iconBgRect" presStyleLbl="bgShp" presStyleIdx="1" presStyleCnt="6"/>
      <dgm:spPr/>
    </dgm:pt>
    <dgm:pt modelId="{4D337355-A8C3-0F4E-AA98-1FF1ABC9F62A}" type="pres">
      <dgm:prSet presAssocID="{404F08AF-5909-EC4A-B205-1FA1943A4388}"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ld Key with solid fill"/>
        </a:ext>
      </dgm:extLst>
    </dgm:pt>
    <dgm:pt modelId="{30C851E7-AD4B-4642-B369-2516830642CE}" type="pres">
      <dgm:prSet presAssocID="{404F08AF-5909-EC4A-B205-1FA1943A4388}" presName="spaceRect" presStyleCnt="0"/>
      <dgm:spPr/>
    </dgm:pt>
    <dgm:pt modelId="{E52E54AA-E69F-474C-A7DC-0EA134281907}" type="pres">
      <dgm:prSet presAssocID="{404F08AF-5909-EC4A-B205-1FA1943A4388}" presName="textRect" presStyleLbl="revTx" presStyleIdx="1" presStyleCnt="6" custScaleX="122259">
        <dgm:presLayoutVars>
          <dgm:chMax val="1"/>
          <dgm:chPref val="1"/>
        </dgm:presLayoutVars>
      </dgm:prSet>
      <dgm:spPr/>
    </dgm:pt>
    <dgm:pt modelId="{0020758A-4F05-4245-B532-D0994440CEB6}" type="pres">
      <dgm:prSet presAssocID="{A6F7A7B2-1B8E-F74E-BB16-ECD230FB938C}" presName="sibTrans" presStyleCnt="0"/>
      <dgm:spPr/>
    </dgm:pt>
    <dgm:pt modelId="{12AB79F5-5DF8-4DC3-99B0-A7EC220295AD}" type="pres">
      <dgm:prSet presAssocID="{62E47791-8016-4A2A-B4B9-6F69EA3590B4}" presName="compNode" presStyleCnt="0"/>
      <dgm:spPr/>
    </dgm:pt>
    <dgm:pt modelId="{159BFD63-4D6A-4592-A71F-262675482200}" type="pres">
      <dgm:prSet presAssocID="{62E47791-8016-4A2A-B4B9-6F69EA3590B4}" presName="iconBgRect" presStyleLbl="bgShp" presStyleIdx="2" presStyleCnt="6"/>
      <dgm:spPr/>
    </dgm:pt>
    <dgm:pt modelId="{E518D326-1EAE-471A-9216-1C9607F05AAB}" type="pres">
      <dgm:prSet presAssocID="{62E47791-8016-4A2A-B4B9-6F69EA3590B4}"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etective female with solid fill"/>
        </a:ext>
      </dgm:extLst>
    </dgm:pt>
    <dgm:pt modelId="{47C3121C-FC10-42F3-9CBD-8C679B685636}" type="pres">
      <dgm:prSet presAssocID="{62E47791-8016-4A2A-B4B9-6F69EA3590B4}" presName="spaceRect" presStyleCnt="0"/>
      <dgm:spPr/>
    </dgm:pt>
    <dgm:pt modelId="{7B2F8D37-BA91-42D9-A195-1F900DFD4D4D}" type="pres">
      <dgm:prSet presAssocID="{62E47791-8016-4A2A-B4B9-6F69EA3590B4}" presName="textRect" presStyleLbl="revTx" presStyleIdx="2" presStyleCnt="6">
        <dgm:presLayoutVars>
          <dgm:chMax val="1"/>
          <dgm:chPref val="1"/>
        </dgm:presLayoutVars>
      </dgm:prSet>
      <dgm:spPr/>
    </dgm:pt>
    <dgm:pt modelId="{29E926A4-DEBF-44B5-916F-1D0DF060F602}" type="pres">
      <dgm:prSet presAssocID="{5C246AFD-EF4F-4F24-B0DC-91A6B74DE4E7}" presName="sibTrans" presStyleCnt="0"/>
      <dgm:spPr/>
    </dgm:pt>
    <dgm:pt modelId="{4E07E6F2-4E4A-4FDC-97A8-C7144F4368DC}" type="pres">
      <dgm:prSet presAssocID="{D2501280-8B27-460B-AEB5-F01B710DF35D}" presName="compNode" presStyleCnt="0"/>
      <dgm:spPr/>
    </dgm:pt>
    <dgm:pt modelId="{4DB36692-0F99-469B-8EE3-CCA0278EA47A}" type="pres">
      <dgm:prSet presAssocID="{D2501280-8B27-460B-AEB5-F01B710DF35D}" presName="iconBgRect" presStyleLbl="bgShp" presStyleIdx="3" presStyleCnt="6"/>
      <dgm:spPr/>
    </dgm:pt>
    <dgm:pt modelId="{E45CB334-AD65-4D6D-A7AB-D375A51296DF}" type="pres">
      <dgm:prSet presAssocID="{D2501280-8B27-460B-AEB5-F01B710DF35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72C30687-FE32-4DDE-9F77-EA50E30AD58D}" type="pres">
      <dgm:prSet presAssocID="{D2501280-8B27-460B-AEB5-F01B710DF35D}" presName="spaceRect" presStyleCnt="0"/>
      <dgm:spPr/>
    </dgm:pt>
    <dgm:pt modelId="{083222A4-46DC-406E-A11C-FE08C8E02A65}" type="pres">
      <dgm:prSet presAssocID="{D2501280-8B27-460B-AEB5-F01B710DF35D}" presName="textRect" presStyleLbl="revTx" presStyleIdx="3" presStyleCnt="6" custScaleX="119263">
        <dgm:presLayoutVars>
          <dgm:chMax val="1"/>
          <dgm:chPref val="1"/>
        </dgm:presLayoutVars>
      </dgm:prSet>
      <dgm:spPr/>
    </dgm:pt>
    <dgm:pt modelId="{622BB68D-D990-496D-9F5F-012F73188FC1}" type="pres">
      <dgm:prSet presAssocID="{2E7A2C3E-FE01-4987-A480-5D8C878B3DF8}" presName="sibTrans" presStyleCnt="0"/>
      <dgm:spPr/>
    </dgm:pt>
    <dgm:pt modelId="{3A50F2DA-DC64-41F1-82A5-D63A310FD46D}" type="pres">
      <dgm:prSet presAssocID="{C35A9CA4-FB61-4FF0-ACA1-634C1C48B03E}" presName="compNode" presStyleCnt="0"/>
      <dgm:spPr/>
    </dgm:pt>
    <dgm:pt modelId="{B892219F-DA58-48F7-AC0E-A384D0B340C5}" type="pres">
      <dgm:prSet presAssocID="{C35A9CA4-FB61-4FF0-ACA1-634C1C48B03E}" presName="iconBgRect" presStyleLbl="bgShp" presStyleIdx="4" presStyleCnt="6"/>
      <dgm:spPr/>
    </dgm:pt>
    <dgm:pt modelId="{3FA592A0-7D27-4163-A704-4ECBBC8DE26F}" type="pres">
      <dgm:prSet presAssocID="{C35A9CA4-FB61-4FF0-ACA1-634C1C48B03E}"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1064B3C6-6CE6-4D75-81D4-DAC90596B513}" type="pres">
      <dgm:prSet presAssocID="{C35A9CA4-FB61-4FF0-ACA1-634C1C48B03E}" presName="spaceRect" presStyleCnt="0"/>
      <dgm:spPr/>
    </dgm:pt>
    <dgm:pt modelId="{0245096D-C9EF-4BA6-A9F3-B0F12ACF90E0}" type="pres">
      <dgm:prSet presAssocID="{C35A9CA4-FB61-4FF0-ACA1-634C1C48B03E}" presName="textRect" presStyleLbl="revTx" presStyleIdx="4" presStyleCnt="6">
        <dgm:presLayoutVars>
          <dgm:chMax val="1"/>
          <dgm:chPref val="1"/>
        </dgm:presLayoutVars>
      </dgm:prSet>
      <dgm:spPr/>
    </dgm:pt>
    <dgm:pt modelId="{2950F8EC-F7E5-4D25-9548-34B2CDF484A8}" type="pres">
      <dgm:prSet presAssocID="{42865AFF-C35E-414D-8775-52A5A794E58D}" presName="sibTrans" presStyleCnt="0"/>
      <dgm:spPr/>
    </dgm:pt>
    <dgm:pt modelId="{5699386F-9B02-4674-9000-00B40FF5BDB9}" type="pres">
      <dgm:prSet presAssocID="{175F622F-24A3-48F2-B309-A45AFBBC8FCB}" presName="compNode" presStyleCnt="0"/>
      <dgm:spPr/>
    </dgm:pt>
    <dgm:pt modelId="{6F084203-1C5E-41E5-AFF5-0416CE79F1AA}" type="pres">
      <dgm:prSet presAssocID="{175F622F-24A3-48F2-B309-A45AFBBC8FCB}" presName="iconBgRect" presStyleLbl="bgShp" presStyleIdx="5" presStyleCnt="6"/>
      <dgm:spPr/>
    </dgm:pt>
    <dgm:pt modelId="{1FCEC7EB-045E-4CC1-9D34-F4FCB1DB90F6}" type="pres">
      <dgm:prSet presAssocID="{175F622F-24A3-48F2-B309-A45AFBBC8FC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rewdriver"/>
        </a:ext>
      </dgm:extLst>
    </dgm:pt>
    <dgm:pt modelId="{D379B131-FCEB-4E26-9BE9-69C280FB6579}" type="pres">
      <dgm:prSet presAssocID="{175F622F-24A3-48F2-B309-A45AFBBC8FCB}" presName="spaceRect" presStyleCnt="0"/>
      <dgm:spPr/>
    </dgm:pt>
    <dgm:pt modelId="{748E1552-2B49-44C5-AA45-D2F253D174E8}" type="pres">
      <dgm:prSet presAssocID="{175F622F-24A3-48F2-B309-A45AFBBC8FCB}" presName="textRect" presStyleLbl="revTx" presStyleIdx="5" presStyleCnt="6">
        <dgm:presLayoutVars>
          <dgm:chMax val="1"/>
          <dgm:chPref val="1"/>
        </dgm:presLayoutVars>
      </dgm:prSet>
      <dgm:spPr/>
    </dgm:pt>
  </dgm:ptLst>
  <dgm:cxnLst>
    <dgm:cxn modelId="{3854F304-C832-4355-ADEC-984F95A5D6A0}" srcId="{18B0F000-888D-4B69-B940-066BB5093BA9}" destId="{175F622F-24A3-48F2-B309-A45AFBBC8FCB}" srcOrd="5" destOrd="0" parTransId="{67C56314-BF51-4071-A530-23B13C1ABB35}" sibTransId="{45738D66-EEC3-4D6B-9553-7FE5E9CC54ED}"/>
    <dgm:cxn modelId="{60040905-4FCC-4A2E-B92A-E595798130CB}" srcId="{18B0F000-888D-4B69-B940-066BB5093BA9}" destId="{69AFE7BD-20B5-45B9-BC21-FA0148E585DE}" srcOrd="0" destOrd="0" parTransId="{7030AAA2-647F-4C79-A935-2E7808F096B6}" sibTransId="{0D6F0A28-FD60-4B8E-AC31-C056188373E0}"/>
    <dgm:cxn modelId="{EF467D0E-E650-4930-BB04-DDD9EC4300EE}" srcId="{18B0F000-888D-4B69-B940-066BB5093BA9}" destId="{C35A9CA4-FB61-4FF0-ACA1-634C1C48B03E}" srcOrd="4" destOrd="0" parTransId="{D8851E5A-1736-48B7-93EA-1A3386DB5374}" sibTransId="{42865AFF-C35E-414D-8775-52A5A794E58D}"/>
    <dgm:cxn modelId="{07DD021A-5ED7-4A88-A24E-B13BDE5BA5AC}" srcId="{18B0F000-888D-4B69-B940-066BB5093BA9}" destId="{D2501280-8B27-460B-AEB5-F01B710DF35D}" srcOrd="3" destOrd="0" parTransId="{9EC496A7-E834-4B04-9B58-293687F260C4}" sibTransId="{2E7A2C3E-FE01-4987-A480-5D8C878B3DF8}"/>
    <dgm:cxn modelId="{4C7D0E2E-203A-DA48-A48A-81FE9EBF88C0}" type="presOf" srcId="{404F08AF-5909-EC4A-B205-1FA1943A4388}" destId="{E52E54AA-E69F-474C-A7DC-0EA134281907}" srcOrd="0" destOrd="0" presId="urn:microsoft.com/office/officeart/2018/5/layout/IconCircleLabelList"/>
    <dgm:cxn modelId="{0D698031-1599-5046-A076-FE528A2E6CAE}" type="presOf" srcId="{69AFE7BD-20B5-45B9-BC21-FA0148E585DE}" destId="{E4F76D04-F478-41CB-9403-6723661698C0}" srcOrd="0" destOrd="0" presId="urn:microsoft.com/office/officeart/2018/5/layout/IconCircleLabelList"/>
    <dgm:cxn modelId="{D47FB046-5A11-1149-A908-355C4DC26AA2}" type="presOf" srcId="{175F622F-24A3-48F2-B309-A45AFBBC8FCB}" destId="{748E1552-2B49-44C5-AA45-D2F253D174E8}" srcOrd="0" destOrd="0" presId="urn:microsoft.com/office/officeart/2018/5/layout/IconCircleLabelList"/>
    <dgm:cxn modelId="{5688A072-6AA7-4A65-9374-2D13951AFE4A}" srcId="{18B0F000-888D-4B69-B940-066BB5093BA9}" destId="{62E47791-8016-4A2A-B4B9-6F69EA3590B4}" srcOrd="2" destOrd="0" parTransId="{C88C231C-C35C-4F74-B5BF-3C7E38600FB2}" sibTransId="{5C246AFD-EF4F-4F24-B0DC-91A6B74DE4E7}"/>
    <dgm:cxn modelId="{282CB783-DB36-E84A-B757-EDDF7BA1B6DA}" type="presOf" srcId="{D2501280-8B27-460B-AEB5-F01B710DF35D}" destId="{083222A4-46DC-406E-A11C-FE08C8E02A65}" srcOrd="0" destOrd="0" presId="urn:microsoft.com/office/officeart/2018/5/layout/IconCircleLabelList"/>
    <dgm:cxn modelId="{623306A9-22D0-A745-9E33-F27204B37BB6}" type="presOf" srcId="{62E47791-8016-4A2A-B4B9-6F69EA3590B4}" destId="{7B2F8D37-BA91-42D9-A195-1F900DFD4D4D}" srcOrd="0" destOrd="0" presId="urn:microsoft.com/office/officeart/2018/5/layout/IconCircleLabelList"/>
    <dgm:cxn modelId="{41ED8CDA-D172-4F19-8A50-AB133D714A34}" type="presOf" srcId="{18B0F000-888D-4B69-B940-066BB5093BA9}" destId="{315B6A7E-2795-4DAE-9200-E89C5A7F3826}" srcOrd="0" destOrd="0" presId="urn:microsoft.com/office/officeart/2018/5/layout/IconCircleLabelList"/>
    <dgm:cxn modelId="{BC9457DE-443D-7848-AC31-882386AB9F4C}" type="presOf" srcId="{C35A9CA4-FB61-4FF0-ACA1-634C1C48B03E}" destId="{0245096D-C9EF-4BA6-A9F3-B0F12ACF90E0}" srcOrd="0" destOrd="0" presId="urn:microsoft.com/office/officeart/2018/5/layout/IconCircleLabelList"/>
    <dgm:cxn modelId="{959AEFEF-8E8A-9348-B114-A2E2A8713B3F}" srcId="{18B0F000-888D-4B69-B940-066BB5093BA9}" destId="{404F08AF-5909-EC4A-B205-1FA1943A4388}" srcOrd="1" destOrd="0" parTransId="{B183D90C-A277-F947-8F88-9796A72C9BB1}" sibTransId="{A6F7A7B2-1B8E-F74E-BB16-ECD230FB938C}"/>
    <dgm:cxn modelId="{4A5ACE09-4500-1243-9410-DFE238F69545}" type="presParOf" srcId="{315B6A7E-2795-4DAE-9200-E89C5A7F3826}" destId="{C388364B-825A-478B-AB5E-560A63A78EB2}" srcOrd="0" destOrd="0" presId="urn:microsoft.com/office/officeart/2018/5/layout/IconCircleLabelList"/>
    <dgm:cxn modelId="{74300D9B-636F-2148-A849-FD10A36DB7AD}" type="presParOf" srcId="{C388364B-825A-478B-AB5E-560A63A78EB2}" destId="{2463DCEB-977A-4DAC-86FD-3CB48E2D6F20}" srcOrd="0" destOrd="0" presId="urn:microsoft.com/office/officeart/2018/5/layout/IconCircleLabelList"/>
    <dgm:cxn modelId="{EB25E0E0-A8E3-A14A-85F5-0B82DF5974D9}" type="presParOf" srcId="{C388364B-825A-478B-AB5E-560A63A78EB2}" destId="{30E74C1B-2C95-4727-8B50-43CFD77B6B98}" srcOrd="1" destOrd="0" presId="urn:microsoft.com/office/officeart/2018/5/layout/IconCircleLabelList"/>
    <dgm:cxn modelId="{047EA9D3-75BF-224E-94AA-30ED31CF17EF}" type="presParOf" srcId="{C388364B-825A-478B-AB5E-560A63A78EB2}" destId="{6F474C15-E4A1-4F04-92E8-5DDC3568E63D}" srcOrd="2" destOrd="0" presId="urn:microsoft.com/office/officeart/2018/5/layout/IconCircleLabelList"/>
    <dgm:cxn modelId="{5871D3AF-1E2E-2442-80A3-1165686ED65B}" type="presParOf" srcId="{C388364B-825A-478B-AB5E-560A63A78EB2}" destId="{E4F76D04-F478-41CB-9403-6723661698C0}" srcOrd="3" destOrd="0" presId="urn:microsoft.com/office/officeart/2018/5/layout/IconCircleLabelList"/>
    <dgm:cxn modelId="{3EF8707E-4189-FB4D-B91D-3ECA8DA3201D}" type="presParOf" srcId="{315B6A7E-2795-4DAE-9200-E89C5A7F3826}" destId="{790C76EF-44D4-4B62-94D8-4A3CA95F430E}" srcOrd="1" destOrd="0" presId="urn:microsoft.com/office/officeart/2018/5/layout/IconCircleLabelList"/>
    <dgm:cxn modelId="{71CF2BFA-CE23-654F-8EFA-8DBD9D4AC247}" type="presParOf" srcId="{315B6A7E-2795-4DAE-9200-E89C5A7F3826}" destId="{F67BA7A7-0CAE-C04A-B9A2-E18063ED3116}" srcOrd="2" destOrd="0" presId="urn:microsoft.com/office/officeart/2018/5/layout/IconCircleLabelList"/>
    <dgm:cxn modelId="{9DD41D05-B113-1744-BBEA-DD156D59D870}" type="presParOf" srcId="{F67BA7A7-0CAE-C04A-B9A2-E18063ED3116}" destId="{5EEF9D8A-9AFB-FF48-97A1-55089B066E17}" srcOrd="0" destOrd="0" presId="urn:microsoft.com/office/officeart/2018/5/layout/IconCircleLabelList"/>
    <dgm:cxn modelId="{E8E927B5-86F7-C14F-AC49-EC82FA39D3BF}" type="presParOf" srcId="{F67BA7A7-0CAE-C04A-B9A2-E18063ED3116}" destId="{4D337355-A8C3-0F4E-AA98-1FF1ABC9F62A}" srcOrd="1" destOrd="0" presId="urn:microsoft.com/office/officeart/2018/5/layout/IconCircleLabelList"/>
    <dgm:cxn modelId="{167BAAB4-C2B8-B149-8750-1BCF4FD041CD}" type="presParOf" srcId="{F67BA7A7-0CAE-C04A-B9A2-E18063ED3116}" destId="{30C851E7-AD4B-4642-B369-2516830642CE}" srcOrd="2" destOrd="0" presId="urn:microsoft.com/office/officeart/2018/5/layout/IconCircleLabelList"/>
    <dgm:cxn modelId="{5EC581F0-CD98-A848-8AE3-D8C7566B2A3F}" type="presParOf" srcId="{F67BA7A7-0CAE-C04A-B9A2-E18063ED3116}" destId="{E52E54AA-E69F-474C-A7DC-0EA134281907}" srcOrd="3" destOrd="0" presId="urn:microsoft.com/office/officeart/2018/5/layout/IconCircleLabelList"/>
    <dgm:cxn modelId="{3DE52E3A-E753-8F46-94E2-8F1DE85E46BA}" type="presParOf" srcId="{315B6A7E-2795-4DAE-9200-E89C5A7F3826}" destId="{0020758A-4F05-4245-B532-D0994440CEB6}" srcOrd="3" destOrd="0" presId="urn:microsoft.com/office/officeart/2018/5/layout/IconCircleLabelList"/>
    <dgm:cxn modelId="{1279A146-FFA8-054F-8904-024634DC8F19}" type="presParOf" srcId="{315B6A7E-2795-4DAE-9200-E89C5A7F3826}" destId="{12AB79F5-5DF8-4DC3-99B0-A7EC220295AD}" srcOrd="4" destOrd="0" presId="urn:microsoft.com/office/officeart/2018/5/layout/IconCircleLabelList"/>
    <dgm:cxn modelId="{55D3A723-7C2D-444E-848D-7CE19843F4DC}" type="presParOf" srcId="{12AB79F5-5DF8-4DC3-99B0-A7EC220295AD}" destId="{159BFD63-4D6A-4592-A71F-262675482200}" srcOrd="0" destOrd="0" presId="urn:microsoft.com/office/officeart/2018/5/layout/IconCircleLabelList"/>
    <dgm:cxn modelId="{CF1225E3-065C-6B40-99C8-D3650777450B}" type="presParOf" srcId="{12AB79F5-5DF8-4DC3-99B0-A7EC220295AD}" destId="{E518D326-1EAE-471A-9216-1C9607F05AAB}" srcOrd="1" destOrd="0" presId="urn:microsoft.com/office/officeart/2018/5/layout/IconCircleLabelList"/>
    <dgm:cxn modelId="{12E0A5BA-740F-4046-936E-2E00188D7553}" type="presParOf" srcId="{12AB79F5-5DF8-4DC3-99B0-A7EC220295AD}" destId="{47C3121C-FC10-42F3-9CBD-8C679B685636}" srcOrd="2" destOrd="0" presId="urn:microsoft.com/office/officeart/2018/5/layout/IconCircleLabelList"/>
    <dgm:cxn modelId="{75A0C700-9944-174A-B6E1-8B19BEA8D439}" type="presParOf" srcId="{12AB79F5-5DF8-4DC3-99B0-A7EC220295AD}" destId="{7B2F8D37-BA91-42D9-A195-1F900DFD4D4D}" srcOrd="3" destOrd="0" presId="urn:microsoft.com/office/officeart/2018/5/layout/IconCircleLabelList"/>
    <dgm:cxn modelId="{991A6507-D512-704D-95D0-13D64585A668}" type="presParOf" srcId="{315B6A7E-2795-4DAE-9200-E89C5A7F3826}" destId="{29E926A4-DEBF-44B5-916F-1D0DF060F602}" srcOrd="5" destOrd="0" presId="urn:microsoft.com/office/officeart/2018/5/layout/IconCircleLabelList"/>
    <dgm:cxn modelId="{1FE82E8B-617F-EC48-8E36-00E9CB5B88A0}" type="presParOf" srcId="{315B6A7E-2795-4DAE-9200-E89C5A7F3826}" destId="{4E07E6F2-4E4A-4FDC-97A8-C7144F4368DC}" srcOrd="6" destOrd="0" presId="urn:microsoft.com/office/officeart/2018/5/layout/IconCircleLabelList"/>
    <dgm:cxn modelId="{CCEA005E-3C18-4042-A419-10270FE3C4FB}" type="presParOf" srcId="{4E07E6F2-4E4A-4FDC-97A8-C7144F4368DC}" destId="{4DB36692-0F99-469B-8EE3-CCA0278EA47A}" srcOrd="0" destOrd="0" presId="urn:microsoft.com/office/officeart/2018/5/layout/IconCircleLabelList"/>
    <dgm:cxn modelId="{50324E9F-1694-AE46-99E6-1B76BE2FC2E4}" type="presParOf" srcId="{4E07E6F2-4E4A-4FDC-97A8-C7144F4368DC}" destId="{E45CB334-AD65-4D6D-A7AB-D375A51296DF}" srcOrd="1" destOrd="0" presId="urn:microsoft.com/office/officeart/2018/5/layout/IconCircleLabelList"/>
    <dgm:cxn modelId="{3312C0FA-5FF9-3F4E-B007-EDFA76F4B00B}" type="presParOf" srcId="{4E07E6F2-4E4A-4FDC-97A8-C7144F4368DC}" destId="{72C30687-FE32-4DDE-9F77-EA50E30AD58D}" srcOrd="2" destOrd="0" presId="urn:microsoft.com/office/officeart/2018/5/layout/IconCircleLabelList"/>
    <dgm:cxn modelId="{54E809CF-5995-7D4E-8E8A-50CEA3473DD3}" type="presParOf" srcId="{4E07E6F2-4E4A-4FDC-97A8-C7144F4368DC}" destId="{083222A4-46DC-406E-A11C-FE08C8E02A65}" srcOrd="3" destOrd="0" presId="urn:microsoft.com/office/officeart/2018/5/layout/IconCircleLabelList"/>
    <dgm:cxn modelId="{DE5AA9F5-08C8-ED46-AFA9-50D55CDF8B58}" type="presParOf" srcId="{315B6A7E-2795-4DAE-9200-E89C5A7F3826}" destId="{622BB68D-D990-496D-9F5F-012F73188FC1}" srcOrd="7" destOrd="0" presId="urn:microsoft.com/office/officeart/2018/5/layout/IconCircleLabelList"/>
    <dgm:cxn modelId="{A4500E7B-65CE-8A4A-8706-FF8350B103BC}" type="presParOf" srcId="{315B6A7E-2795-4DAE-9200-E89C5A7F3826}" destId="{3A50F2DA-DC64-41F1-82A5-D63A310FD46D}" srcOrd="8" destOrd="0" presId="urn:microsoft.com/office/officeart/2018/5/layout/IconCircleLabelList"/>
    <dgm:cxn modelId="{BB72D46B-8BD4-754B-8DBF-4CC3C7A62F3C}" type="presParOf" srcId="{3A50F2DA-DC64-41F1-82A5-D63A310FD46D}" destId="{B892219F-DA58-48F7-AC0E-A384D0B340C5}" srcOrd="0" destOrd="0" presId="urn:microsoft.com/office/officeart/2018/5/layout/IconCircleLabelList"/>
    <dgm:cxn modelId="{8A0616F9-D9C3-E842-A81C-7A2DB5A773DA}" type="presParOf" srcId="{3A50F2DA-DC64-41F1-82A5-D63A310FD46D}" destId="{3FA592A0-7D27-4163-A704-4ECBBC8DE26F}" srcOrd="1" destOrd="0" presId="urn:microsoft.com/office/officeart/2018/5/layout/IconCircleLabelList"/>
    <dgm:cxn modelId="{62A4CA2A-4561-F347-AFF8-D0EBAD0B6A2D}" type="presParOf" srcId="{3A50F2DA-DC64-41F1-82A5-D63A310FD46D}" destId="{1064B3C6-6CE6-4D75-81D4-DAC90596B513}" srcOrd="2" destOrd="0" presId="urn:microsoft.com/office/officeart/2018/5/layout/IconCircleLabelList"/>
    <dgm:cxn modelId="{3D1BF0A4-4DD2-A140-8A09-21EEA3FC03C6}" type="presParOf" srcId="{3A50F2DA-DC64-41F1-82A5-D63A310FD46D}" destId="{0245096D-C9EF-4BA6-A9F3-B0F12ACF90E0}" srcOrd="3" destOrd="0" presId="urn:microsoft.com/office/officeart/2018/5/layout/IconCircleLabelList"/>
    <dgm:cxn modelId="{A25C7575-FCC9-E743-A036-41C05D0B6F34}" type="presParOf" srcId="{315B6A7E-2795-4DAE-9200-E89C5A7F3826}" destId="{2950F8EC-F7E5-4D25-9548-34B2CDF484A8}" srcOrd="9" destOrd="0" presId="urn:microsoft.com/office/officeart/2018/5/layout/IconCircleLabelList"/>
    <dgm:cxn modelId="{3C3ECF93-80FC-0046-9CBE-7AB5720C2FA4}" type="presParOf" srcId="{315B6A7E-2795-4DAE-9200-E89C5A7F3826}" destId="{5699386F-9B02-4674-9000-00B40FF5BDB9}" srcOrd="10" destOrd="0" presId="urn:microsoft.com/office/officeart/2018/5/layout/IconCircleLabelList"/>
    <dgm:cxn modelId="{EB2E0A3E-67D1-7041-9472-06F334F9914A}" type="presParOf" srcId="{5699386F-9B02-4674-9000-00B40FF5BDB9}" destId="{6F084203-1C5E-41E5-AFF5-0416CE79F1AA}" srcOrd="0" destOrd="0" presId="urn:microsoft.com/office/officeart/2018/5/layout/IconCircleLabelList"/>
    <dgm:cxn modelId="{03A5F07B-57DF-D046-95FC-76475E264EFE}" type="presParOf" srcId="{5699386F-9B02-4674-9000-00B40FF5BDB9}" destId="{1FCEC7EB-045E-4CC1-9D34-F4FCB1DB90F6}" srcOrd="1" destOrd="0" presId="urn:microsoft.com/office/officeart/2018/5/layout/IconCircleLabelList"/>
    <dgm:cxn modelId="{F582053A-3633-9044-8BD8-E36AAC3EC121}" type="presParOf" srcId="{5699386F-9B02-4674-9000-00B40FF5BDB9}" destId="{D379B131-FCEB-4E26-9BE9-69C280FB6579}" srcOrd="2" destOrd="0" presId="urn:microsoft.com/office/officeart/2018/5/layout/IconCircleLabelList"/>
    <dgm:cxn modelId="{0348F23A-B285-3C44-B8F8-E40A8A176C89}" type="presParOf" srcId="{5699386F-9B02-4674-9000-00B40FF5BDB9}" destId="{748E1552-2B49-44C5-AA45-D2F253D174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736C8-FF51-4C89-84B9-B5B30A2B689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BFB3BA1-BCAE-4961-A48B-9C3564C94F47}">
      <dgm:prSet/>
      <dgm:spPr/>
      <dgm:t>
        <a:bodyPr/>
        <a:lstStyle/>
        <a:p>
          <a:pPr>
            <a:defRPr cap="all"/>
          </a:pPr>
          <a:r>
            <a:rPr lang="en-AU" dirty="0">
              <a:solidFill>
                <a:srgbClr val="FF0000"/>
              </a:solidFill>
            </a:rPr>
            <a:t>Security*</a:t>
          </a:r>
          <a:endParaRPr lang="en-US" dirty="0">
            <a:solidFill>
              <a:srgbClr val="FF0000"/>
            </a:solidFill>
          </a:endParaRPr>
        </a:p>
      </dgm:t>
    </dgm:pt>
    <dgm:pt modelId="{9543869A-47CF-4094-800F-531038D71427}" type="parTrans" cxnId="{AC75A3DD-7143-43DD-88EE-92896A9C0992}">
      <dgm:prSet/>
      <dgm:spPr/>
      <dgm:t>
        <a:bodyPr/>
        <a:lstStyle/>
        <a:p>
          <a:endParaRPr lang="en-US">
            <a:solidFill>
              <a:srgbClr val="441C60"/>
            </a:solidFill>
          </a:endParaRPr>
        </a:p>
      </dgm:t>
    </dgm:pt>
    <dgm:pt modelId="{C14C08A9-F2E0-446E-80E9-91C66B4F9AA0}" type="sibTrans" cxnId="{AC75A3DD-7143-43DD-88EE-92896A9C0992}">
      <dgm:prSet/>
      <dgm:spPr/>
      <dgm:t>
        <a:bodyPr/>
        <a:lstStyle/>
        <a:p>
          <a:endParaRPr lang="en-US">
            <a:solidFill>
              <a:srgbClr val="441C60"/>
            </a:solidFill>
          </a:endParaRPr>
        </a:p>
      </dgm:t>
    </dgm:pt>
    <dgm:pt modelId="{81B2079D-20D4-4019-91D3-565D0222F6A5}">
      <dgm:prSet/>
      <dgm:spPr/>
      <dgm:t>
        <a:bodyPr/>
        <a:lstStyle/>
        <a:p>
          <a:pPr>
            <a:defRPr cap="all"/>
          </a:pPr>
          <a:r>
            <a:rPr lang="en-AU">
              <a:solidFill>
                <a:srgbClr val="441C60"/>
              </a:solidFill>
            </a:rPr>
            <a:t>Availability</a:t>
          </a:r>
          <a:endParaRPr lang="en-US">
            <a:solidFill>
              <a:srgbClr val="441C60"/>
            </a:solidFill>
          </a:endParaRPr>
        </a:p>
      </dgm:t>
    </dgm:pt>
    <dgm:pt modelId="{BC50DED9-E299-46D1-A479-7397FE4470CF}" type="parTrans" cxnId="{086EDE11-D863-4069-9F51-6FA8E0FEC764}">
      <dgm:prSet/>
      <dgm:spPr/>
      <dgm:t>
        <a:bodyPr/>
        <a:lstStyle/>
        <a:p>
          <a:endParaRPr lang="en-US">
            <a:solidFill>
              <a:srgbClr val="441C60"/>
            </a:solidFill>
          </a:endParaRPr>
        </a:p>
      </dgm:t>
    </dgm:pt>
    <dgm:pt modelId="{CE0D3894-053A-4BB4-B2AE-1CD07AE278EE}" type="sibTrans" cxnId="{086EDE11-D863-4069-9F51-6FA8E0FEC764}">
      <dgm:prSet/>
      <dgm:spPr/>
      <dgm:t>
        <a:bodyPr/>
        <a:lstStyle/>
        <a:p>
          <a:endParaRPr lang="en-US">
            <a:solidFill>
              <a:srgbClr val="441C60"/>
            </a:solidFill>
          </a:endParaRPr>
        </a:p>
      </dgm:t>
    </dgm:pt>
    <dgm:pt modelId="{351F8A8F-8622-4EEB-9C46-68427F96A1CF}">
      <dgm:prSet/>
      <dgm:spPr/>
      <dgm:t>
        <a:bodyPr/>
        <a:lstStyle/>
        <a:p>
          <a:pPr>
            <a:defRPr cap="all"/>
          </a:pPr>
          <a:r>
            <a:rPr lang="en-AU">
              <a:solidFill>
                <a:srgbClr val="441C60"/>
              </a:solidFill>
            </a:rPr>
            <a:t>Processing Integrity</a:t>
          </a:r>
          <a:endParaRPr lang="en-US">
            <a:solidFill>
              <a:srgbClr val="441C60"/>
            </a:solidFill>
          </a:endParaRPr>
        </a:p>
      </dgm:t>
    </dgm:pt>
    <dgm:pt modelId="{855C47FA-758E-40C7-B02D-268A68259A76}" type="parTrans" cxnId="{950E9578-2A76-4D20-B75C-CB232A862730}">
      <dgm:prSet/>
      <dgm:spPr/>
      <dgm:t>
        <a:bodyPr/>
        <a:lstStyle/>
        <a:p>
          <a:endParaRPr lang="en-US">
            <a:solidFill>
              <a:srgbClr val="441C60"/>
            </a:solidFill>
          </a:endParaRPr>
        </a:p>
      </dgm:t>
    </dgm:pt>
    <dgm:pt modelId="{D2B2C52F-D456-4317-B2A3-7DC5BF40141E}" type="sibTrans" cxnId="{950E9578-2A76-4D20-B75C-CB232A862730}">
      <dgm:prSet/>
      <dgm:spPr/>
      <dgm:t>
        <a:bodyPr/>
        <a:lstStyle/>
        <a:p>
          <a:endParaRPr lang="en-US">
            <a:solidFill>
              <a:srgbClr val="441C60"/>
            </a:solidFill>
          </a:endParaRPr>
        </a:p>
      </dgm:t>
    </dgm:pt>
    <dgm:pt modelId="{1FFD3905-BDE2-40BC-917D-2E23E18D94D1}">
      <dgm:prSet/>
      <dgm:spPr/>
      <dgm:t>
        <a:bodyPr/>
        <a:lstStyle/>
        <a:p>
          <a:pPr>
            <a:defRPr cap="all"/>
          </a:pPr>
          <a:r>
            <a:rPr lang="en-AU">
              <a:solidFill>
                <a:srgbClr val="441C60"/>
              </a:solidFill>
            </a:rPr>
            <a:t>Confidentiality</a:t>
          </a:r>
          <a:endParaRPr lang="en-US">
            <a:solidFill>
              <a:srgbClr val="441C60"/>
            </a:solidFill>
          </a:endParaRPr>
        </a:p>
      </dgm:t>
    </dgm:pt>
    <dgm:pt modelId="{8428E44C-9CF1-4AA8-ABE0-B86BE32DCC20}" type="parTrans" cxnId="{70D15D42-02C5-4FB3-9323-3068A05A8BF5}">
      <dgm:prSet/>
      <dgm:spPr/>
      <dgm:t>
        <a:bodyPr/>
        <a:lstStyle/>
        <a:p>
          <a:endParaRPr lang="en-US">
            <a:solidFill>
              <a:srgbClr val="441C60"/>
            </a:solidFill>
          </a:endParaRPr>
        </a:p>
      </dgm:t>
    </dgm:pt>
    <dgm:pt modelId="{5633C1FE-D4AD-4EAC-A197-8C34286D712D}" type="sibTrans" cxnId="{70D15D42-02C5-4FB3-9323-3068A05A8BF5}">
      <dgm:prSet/>
      <dgm:spPr/>
      <dgm:t>
        <a:bodyPr/>
        <a:lstStyle/>
        <a:p>
          <a:endParaRPr lang="en-US">
            <a:solidFill>
              <a:srgbClr val="441C60"/>
            </a:solidFill>
          </a:endParaRPr>
        </a:p>
      </dgm:t>
    </dgm:pt>
    <dgm:pt modelId="{8E54494F-4089-4489-9F26-9CE1B2DF639E}">
      <dgm:prSet/>
      <dgm:spPr/>
      <dgm:t>
        <a:bodyPr/>
        <a:lstStyle/>
        <a:p>
          <a:pPr>
            <a:defRPr cap="all"/>
          </a:pPr>
          <a:r>
            <a:rPr lang="en-AU">
              <a:solidFill>
                <a:srgbClr val="441C60"/>
              </a:solidFill>
            </a:rPr>
            <a:t>Privacy</a:t>
          </a:r>
          <a:endParaRPr lang="en-US">
            <a:solidFill>
              <a:srgbClr val="441C60"/>
            </a:solidFill>
          </a:endParaRPr>
        </a:p>
      </dgm:t>
    </dgm:pt>
    <dgm:pt modelId="{5E28A5AB-E8DF-42C7-95C3-EE681B1F50CB}" type="parTrans" cxnId="{05BB159C-0EB3-48CE-A713-AD93B50430EF}">
      <dgm:prSet/>
      <dgm:spPr/>
      <dgm:t>
        <a:bodyPr/>
        <a:lstStyle/>
        <a:p>
          <a:endParaRPr lang="en-US">
            <a:solidFill>
              <a:srgbClr val="441C60"/>
            </a:solidFill>
          </a:endParaRPr>
        </a:p>
      </dgm:t>
    </dgm:pt>
    <dgm:pt modelId="{413EEE62-8B8E-45F7-AF55-16C4FCA1BC67}" type="sibTrans" cxnId="{05BB159C-0EB3-48CE-A713-AD93B50430EF}">
      <dgm:prSet/>
      <dgm:spPr/>
      <dgm:t>
        <a:bodyPr/>
        <a:lstStyle/>
        <a:p>
          <a:endParaRPr lang="en-US">
            <a:solidFill>
              <a:srgbClr val="441C60"/>
            </a:solidFill>
          </a:endParaRPr>
        </a:p>
      </dgm:t>
    </dgm:pt>
    <dgm:pt modelId="{D56065DB-75FF-44EA-852A-D34C838D0165}" type="pres">
      <dgm:prSet presAssocID="{F08736C8-FF51-4C89-84B9-B5B30A2B6895}" presName="root" presStyleCnt="0">
        <dgm:presLayoutVars>
          <dgm:dir/>
          <dgm:resizeHandles val="exact"/>
        </dgm:presLayoutVars>
      </dgm:prSet>
      <dgm:spPr/>
    </dgm:pt>
    <dgm:pt modelId="{58F9D9AB-FDFE-4CD4-9607-354DBAAF5BDB}" type="pres">
      <dgm:prSet presAssocID="{3BFB3BA1-BCAE-4961-A48B-9C3564C94F47}" presName="compNode" presStyleCnt="0"/>
      <dgm:spPr/>
    </dgm:pt>
    <dgm:pt modelId="{9BD38CB1-D5EA-48B9-97E5-E57BFF2DB40F}" type="pres">
      <dgm:prSet presAssocID="{3BFB3BA1-BCAE-4961-A48B-9C3564C94F47}" presName="iconBgRect" presStyleLbl="bgShp" presStyleIdx="0" presStyleCnt="5"/>
      <dgm:spPr/>
    </dgm:pt>
    <dgm:pt modelId="{382731F7-25FA-4B96-8BD8-39D901E58D86}" type="pres">
      <dgm:prSet presAssocID="{3BFB3BA1-BCAE-4961-A48B-9C3564C94F4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curity Camera"/>
        </a:ext>
      </dgm:extLst>
    </dgm:pt>
    <dgm:pt modelId="{7C663DD8-CFA2-4D57-B612-A4314DF07250}" type="pres">
      <dgm:prSet presAssocID="{3BFB3BA1-BCAE-4961-A48B-9C3564C94F47}" presName="spaceRect" presStyleCnt="0"/>
      <dgm:spPr/>
    </dgm:pt>
    <dgm:pt modelId="{65DCDA27-D6CA-4AF8-A7C7-BC1E902F3D5B}" type="pres">
      <dgm:prSet presAssocID="{3BFB3BA1-BCAE-4961-A48B-9C3564C94F47}" presName="textRect" presStyleLbl="revTx" presStyleIdx="0" presStyleCnt="5">
        <dgm:presLayoutVars>
          <dgm:chMax val="1"/>
          <dgm:chPref val="1"/>
        </dgm:presLayoutVars>
      </dgm:prSet>
      <dgm:spPr/>
    </dgm:pt>
    <dgm:pt modelId="{6C4F5F57-A458-4B7B-945E-2291C64A025A}" type="pres">
      <dgm:prSet presAssocID="{C14C08A9-F2E0-446E-80E9-91C66B4F9AA0}" presName="sibTrans" presStyleCnt="0"/>
      <dgm:spPr/>
    </dgm:pt>
    <dgm:pt modelId="{E390871F-7767-4363-955D-89C50C05E335}" type="pres">
      <dgm:prSet presAssocID="{81B2079D-20D4-4019-91D3-565D0222F6A5}" presName="compNode" presStyleCnt="0"/>
      <dgm:spPr/>
    </dgm:pt>
    <dgm:pt modelId="{008E991F-44B1-44D5-BBAE-C4E6BF4F3DC7}" type="pres">
      <dgm:prSet presAssocID="{81B2079D-20D4-4019-91D3-565D0222F6A5}" presName="iconBgRect" presStyleLbl="bgShp" presStyleIdx="1" presStyleCnt="5"/>
      <dgm:spPr/>
    </dgm:pt>
    <dgm:pt modelId="{5092ED0B-F648-4543-8981-B7A22535D361}" type="pres">
      <dgm:prSet presAssocID="{81B2079D-20D4-4019-91D3-565D0222F6A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Finished"/>
        </a:ext>
      </dgm:extLst>
    </dgm:pt>
    <dgm:pt modelId="{D180CAB9-28DC-4FFD-B772-E72595F5782C}" type="pres">
      <dgm:prSet presAssocID="{81B2079D-20D4-4019-91D3-565D0222F6A5}" presName="spaceRect" presStyleCnt="0"/>
      <dgm:spPr/>
    </dgm:pt>
    <dgm:pt modelId="{0A21FC3D-A5FD-4BE9-BA5F-DE628A137D82}" type="pres">
      <dgm:prSet presAssocID="{81B2079D-20D4-4019-91D3-565D0222F6A5}" presName="textRect" presStyleLbl="revTx" presStyleIdx="1" presStyleCnt="5">
        <dgm:presLayoutVars>
          <dgm:chMax val="1"/>
          <dgm:chPref val="1"/>
        </dgm:presLayoutVars>
      </dgm:prSet>
      <dgm:spPr/>
    </dgm:pt>
    <dgm:pt modelId="{3AD7F3E4-00ED-45D1-AC05-67C386ED1F16}" type="pres">
      <dgm:prSet presAssocID="{CE0D3894-053A-4BB4-B2AE-1CD07AE278EE}" presName="sibTrans" presStyleCnt="0"/>
      <dgm:spPr/>
    </dgm:pt>
    <dgm:pt modelId="{3472B25E-56AA-4AB0-9134-7FC8A01037B4}" type="pres">
      <dgm:prSet presAssocID="{351F8A8F-8622-4EEB-9C46-68427F96A1CF}" presName="compNode" presStyleCnt="0"/>
      <dgm:spPr/>
    </dgm:pt>
    <dgm:pt modelId="{D591AE43-EEC4-4EBC-8459-7A59B0A286A7}" type="pres">
      <dgm:prSet presAssocID="{351F8A8F-8622-4EEB-9C46-68427F96A1CF}" presName="iconBgRect" presStyleLbl="bgShp" presStyleIdx="2" presStyleCnt="5"/>
      <dgm:spPr/>
    </dgm:pt>
    <dgm:pt modelId="{EFD47C39-600C-4268-962A-9F8698138BE0}" type="pres">
      <dgm:prSet presAssocID="{351F8A8F-8622-4EEB-9C46-68427F96A1C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02FE73AC-ACF1-4484-B223-291004C416E9}" type="pres">
      <dgm:prSet presAssocID="{351F8A8F-8622-4EEB-9C46-68427F96A1CF}" presName="spaceRect" presStyleCnt="0"/>
      <dgm:spPr/>
    </dgm:pt>
    <dgm:pt modelId="{EAD9008E-6AC2-498D-A946-E7C6CC4267A7}" type="pres">
      <dgm:prSet presAssocID="{351F8A8F-8622-4EEB-9C46-68427F96A1CF}" presName="textRect" presStyleLbl="revTx" presStyleIdx="2" presStyleCnt="5">
        <dgm:presLayoutVars>
          <dgm:chMax val="1"/>
          <dgm:chPref val="1"/>
        </dgm:presLayoutVars>
      </dgm:prSet>
      <dgm:spPr/>
    </dgm:pt>
    <dgm:pt modelId="{A39EA760-4005-49A2-B09D-ACEDFC5C5E07}" type="pres">
      <dgm:prSet presAssocID="{D2B2C52F-D456-4317-B2A3-7DC5BF40141E}" presName="sibTrans" presStyleCnt="0"/>
      <dgm:spPr/>
    </dgm:pt>
    <dgm:pt modelId="{A2C9DB95-9B13-4924-9C01-8C0ECBE47780}" type="pres">
      <dgm:prSet presAssocID="{1FFD3905-BDE2-40BC-917D-2E23E18D94D1}" presName="compNode" presStyleCnt="0"/>
      <dgm:spPr/>
    </dgm:pt>
    <dgm:pt modelId="{E1F54117-BDC9-4BD4-9F6A-3CC45F790BEB}" type="pres">
      <dgm:prSet presAssocID="{1FFD3905-BDE2-40BC-917D-2E23E18D94D1}" presName="iconBgRect" presStyleLbl="bgShp" presStyleIdx="3" presStyleCnt="5"/>
      <dgm:spPr/>
    </dgm:pt>
    <dgm:pt modelId="{7A9A5DD4-2429-47D7-B09C-EF0B2426E91F}" type="pres">
      <dgm:prSet presAssocID="{1FFD3905-BDE2-40BC-917D-2E23E18D94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851B5DC2-B17E-48F5-8510-91AFABB00311}" type="pres">
      <dgm:prSet presAssocID="{1FFD3905-BDE2-40BC-917D-2E23E18D94D1}" presName="spaceRect" presStyleCnt="0"/>
      <dgm:spPr/>
    </dgm:pt>
    <dgm:pt modelId="{0CF93C66-A727-4AB1-88DB-3C8596D6A56B}" type="pres">
      <dgm:prSet presAssocID="{1FFD3905-BDE2-40BC-917D-2E23E18D94D1}" presName="textRect" presStyleLbl="revTx" presStyleIdx="3" presStyleCnt="5">
        <dgm:presLayoutVars>
          <dgm:chMax val="1"/>
          <dgm:chPref val="1"/>
        </dgm:presLayoutVars>
      </dgm:prSet>
      <dgm:spPr/>
    </dgm:pt>
    <dgm:pt modelId="{5074C1B5-A3C3-45CA-B53D-F9EE93F78176}" type="pres">
      <dgm:prSet presAssocID="{5633C1FE-D4AD-4EAC-A197-8C34286D712D}" presName="sibTrans" presStyleCnt="0"/>
      <dgm:spPr/>
    </dgm:pt>
    <dgm:pt modelId="{52F4D2A6-AA04-46DA-B442-6E1B2A1092D5}" type="pres">
      <dgm:prSet presAssocID="{8E54494F-4089-4489-9F26-9CE1B2DF639E}" presName="compNode" presStyleCnt="0"/>
      <dgm:spPr/>
    </dgm:pt>
    <dgm:pt modelId="{D391B447-6988-44F4-9B6B-C2E5E47822BC}" type="pres">
      <dgm:prSet presAssocID="{8E54494F-4089-4489-9F26-9CE1B2DF639E}" presName="iconBgRect" presStyleLbl="bgShp" presStyleIdx="4" presStyleCnt="5"/>
      <dgm:spPr/>
    </dgm:pt>
    <dgm:pt modelId="{5C7EF8D0-B002-4E09-B37E-0EE4DE71D6BF}" type="pres">
      <dgm:prSet presAssocID="{8E54494F-4089-4489-9F26-9CE1B2DF639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curity Camera Sign"/>
        </a:ext>
      </dgm:extLst>
    </dgm:pt>
    <dgm:pt modelId="{E00CE189-539E-413B-B849-64A1E9AB3461}" type="pres">
      <dgm:prSet presAssocID="{8E54494F-4089-4489-9F26-9CE1B2DF639E}" presName="spaceRect" presStyleCnt="0"/>
      <dgm:spPr/>
    </dgm:pt>
    <dgm:pt modelId="{A3EFADDE-85B2-4C09-8C6B-46E619C66635}" type="pres">
      <dgm:prSet presAssocID="{8E54494F-4089-4489-9F26-9CE1B2DF639E}" presName="textRect" presStyleLbl="revTx" presStyleIdx="4" presStyleCnt="5">
        <dgm:presLayoutVars>
          <dgm:chMax val="1"/>
          <dgm:chPref val="1"/>
        </dgm:presLayoutVars>
      </dgm:prSet>
      <dgm:spPr/>
    </dgm:pt>
  </dgm:ptLst>
  <dgm:cxnLst>
    <dgm:cxn modelId="{086EDE11-D863-4069-9F51-6FA8E0FEC764}" srcId="{F08736C8-FF51-4C89-84B9-B5B30A2B6895}" destId="{81B2079D-20D4-4019-91D3-565D0222F6A5}" srcOrd="1" destOrd="0" parTransId="{BC50DED9-E299-46D1-A479-7397FE4470CF}" sibTransId="{CE0D3894-053A-4BB4-B2AE-1CD07AE278EE}"/>
    <dgm:cxn modelId="{236C3439-270C-4A2E-B72E-62D18A4AC1A8}" type="presOf" srcId="{3BFB3BA1-BCAE-4961-A48B-9C3564C94F47}" destId="{65DCDA27-D6CA-4AF8-A7C7-BC1E902F3D5B}" srcOrd="0" destOrd="0" presId="urn:microsoft.com/office/officeart/2018/5/layout/IconCircleLabelList"/>
    <dgm:cxn modelId="{B959883F-CDBC-43E5-B4B9-66D6650D12CF}" type="presOf" srcId="{F08736C8-FF51-4C89-84B9-B5B30A2B6895}" destId="{D56065DB-75FF-44EA-852A-D34C838D0165}" srcOrd="0" destOrd="0" presId="urn:microsoft.com/office/officeart/2018/5/layout/IconCircleLabelList"/>
    <dgm:cxn modelId="{70D15D42-02C5-4FB3-9323-3068A05A8BF5}" srcId="{F08736C8-FF51-4C89-84B9-B5B30A2B6895}" destId="{1FFD3905-BDE2-40BC-917D-2E23E18D94D1}" srcOrd="3" destOrd="0" parTransId="{8428E44C-9CF1-4AA8-ABE0-B86BE32DCC20}" sibTransId="{5633C1FE-D4AD-4EAC-A197-8C34286D712D}"/>
    <dgm:cxn modelId="{F3C87D4D-C728-467D-A8A4-E3E00DB9B493}" type="presOf" srcId="{81B2079D-20D4-4019-91D3-565D0222F6A5}" destId="{0A21FC3D-A5FD-4BE9-BA5F-DE628A137D82}" srcOrd="0" destOrd="0" presId="urn:microsoft.com/office/officeart/2018/5/layout/IconCircleLabelList"/>
    <dgm:cxn modelId="{950E9578-2A76-4D20-B75C-CB232A862730}" srcId="{F08736C8-FF51-4C89-84B9-B5B30A2B6895}" destId="{351F8A8F-8622-4EEB-9C46-68427F96A1CF}" srcOrd="2" destOrd="0" parTransId="{855C47FA-758E-40C7-B02D-268A68259A76}" sibTransId="{D2B2C52F-D456-4317-B2A3-7DC5BF40141E}"/>
    <dgm:cxn modelId="{625FAF88-5C40-4362-A3B6-01E14F76A199}" type="presOf" srcId="{8E54494F-4089-4489-9F26-9CE1B2DF639E}" destId="{A3EFADDE-85B2-4C09-8C6B-46E619C66635}" srcOrd="0" destOrd="0" presId="urn:microsoft.com/office/officeart/2018/5/layout/IconCircleLabelList"/>
    <dgm:cxn modelId="{05BB159C-0EB3-48CE-A713-AD93B50430EF}" srcId="{F08736C8-FF51-4C89-84B9-B5B30A2B6895}" destId="{8E54494F-4089-4489-9F26-9CE1B2DF639E}" srcOrd="4" destOrd="0" parTransId="{5E28A5AB-E8DF-42C7-95C3-EE681B1F50CB}" sibTransId="{413EEE62-8B8E-45F7-AF55-16C4FCA1BC67}"/>
    <dgm:cxn modelId="{B9FA6CC2-F0C8-45ED-BEF6-9DB44EB0F432}" type="presOf" srcId="{351F8A8F-8622-4EEB-9C46-68427F96A1CF}" destId="{EAD9008E-6AC2-498D-A946-E7C6CC4267A7}" srcOrd="0" destOrd="0" presId="urn:microsoft.com/office/officeart/2018/5/layout/IconCircleLabelList"/>
    <dgm:cxn modelId="{AC75A3DD-7143-43DD-88EE-92896A9C0992}" srcId="{F08736C8-FF51-4C89-84B9-B5B30A2B6895}" destId="{3BFB3BA1-BCAE-4961-A48B-9C3564C94F47}" srcOrd="0" destOrd="0" parTransId="{9543869A-47CF-4094-800F-531038D71427}" sibTransId="{C14C08A9-F2E0-446E-80E9-91C66B4F9AA0}"/>
    <dgm:cxn modelId="{07CC1CE6-994F-4D26-A292-C31B91DE72C8}" type="presOf" srcId="{1FFD3905-BDE2-40BC-917D-2E23E18D94D1}" destId="{0CF93C66-A727-4AB1-88DB-3C8596D6A56B}" srcOrd="0" destOrd="0" presId="urn:microsoft.com/office/officeart/2018/5/layout/IconCircleLabelList"/>
    <dgm:cxn modelId="{22401794-5D66-4CD7-9E25-9B0847FD8080}" type="presParOf" srcId="{D56065DB-75FF-44EA-852A-D34C838D0165}" destId="{58F9D9AB-FDFE-4CD4-9607-354DBAAF5BDB}" srcOrd="0" destOrd="0" presId="urn:microsoft.com/office/officeart/2018/5/layout/IconCircleLabelList"/>
    <dgm:cxn modelId="{27B5F047-7DED-416E-B89F-E365F84FD773}" type="presParOf" srcId="{58F9D9AB-FDFE-4CD4-9607-354DBAAF5BDB}" destId="{9BD38CB1-D5EA-48B9-97E5-E57BFF2DB40F}" srcOrd="0" destOrd="0" presId="urn:microsoft.com/office/officeart/2018/5/layout/IconCircleLabelList"/>
    <dgm:cxn modelId="{42FA2ECB-8DEB-49EC-ABDC-C6EAA9A3C8D6}" type="presParOf" srcId="{58F9D9AB-FDFE-4CD4-9607-354DBAAF5BDB}" destId="{382731F7-25FA-4B96-8BD8-39D901E58D86}" srcOrd="1" destOrd="0" presId="urn:microsoft.com/office/officeart/2018/5/layout/IconCircleLabelList"/>
    <dgm:cxn modelId="{86C1F243-014B-453A-974F-36913C280C59}" type="presParOf" srcId="{58F9D9AB-FDFE-4CD4-9607-354DBAAF5BDB}" destId="{7C663DD8-CFA2-4D57-B612-A4314DF07250}" srcOrd="2" destOrd="0" presId="urn:microsoft.com/office/officeart/2018/5/layout/IconCircleLabelList"/>
    <dgm:cxn modelId="{F16AD7A4-2A69-4A9B-8B15-F6BBA46F942F}" type="presParOf" srcId="{58F9D9AB-FDFE-4CD4-9607-354DBAAF5BDB}" destId="{65DCDA27-D6CA-4AF8-A7C7-BC1E902F3D5B}" srcOrd="3" destOrd="0" presId="urn:microsoft.com/office/officeart/2018/5/layout/IconCircleLabelList"/>
    <dgm:cxn modelId="{61CBA573-1447-4352-86CF-533338080223}" type="presParOf" srcId="{D56065DB-75FF-44EA-852A-D34C838D0165}" destId="{6C4F5F57-A458-4B7B-945E-2291C64A025A}" srcOrd="1" destOrd="0" presId="urn:microsoft.com/office/officeart/2018/5/layout/IconCircleLabelList"/>
    <dgm:cxn modelId="{637E1224-5792-4C4E-9C3B-D5F7FB32E338}" type="presParOf" srcId="{D56065DB-75FF-44EA-852A-D34C838D0165}" destId="{E390871F-7767-4363-955D-89C50C05E335}" srcOrd="2" destOrd="0" presId="urn:microsoft.com/office/officeart/2018/5/layout/IconCircleLabelList"/>
    <dgm:cxn modelId="{61DF91A8-D26E-411C-B7B7-08A61FCE5223}" type="presParOf" srcId="{E390871F-7767-4363-955D-89C50C05E335}" destId="{008E991F-44B1-44D5-BBAE-C4E6BF4F3DC7}" srcOrd="0" destOrd="0" presId="urn:microsoft.com/office/officeart/2018/5/layout/IconCircleLabelList"/>
    <dgm:cxn modelId="{7D76C08F-0EE4-489D-9AC0-5138A73C42CF}" type="presParOf" srcId="{E390871F-7767-4363-955D-89C50C05E335}" destId="{5092ED0B-F648-4543-8981-B7A22535D361}" srcOrd="1" destOrd="0" presId="urn:microsoft.com/office/officeart/2018/5/layout/IconCircleLabelList"/>
    <dgm:cxn modelId="{B9185683-956D-4FDB-9B34-9379A1B65B36}" type="presParOf" srcId="{E390871F-7767-4363-955D-89C50C05E335}" destId="{D180CAB9-28DC-4FFD-B772-E72595F5782C}" srcOrd="2" destOrd="0" presId="urn:microsoft.com/office/officeart/2018/5/layout/IconCircleLabelList"/>
    <dgm:cxn modelId="{4ECE1491-D79C-4573-AB82-BFF3821FE4F2}" type="presParOf" srcId="{E390871F-7767-4363-955D-89C50C05E335}" destId="{0A21FC3D-A5FD-4BE9-BA5F-DE628A137D82}" srcOrd="3" destOrd="0" presId="urn:microsoft.com/office/officeart/2018/5/layout/IconCircleLabelList"/>
    <dgm:cxn modelId="{271579BD-85A2-43A2-81CB-0B73791F2D8C}" type="presParOf" srcId="{D56065DB-75FF-44EA-852A-D34C838D0165}" destId="{3AD7F3E4-00ED-45D1-AC05-67C386ED1F16}" srcOrd="3" destOrd="0" presId="urn:microsoft.com/office/officeart/2018/5/layout/IconCircleLabelList"/>
    <dgm:cxn modelId="{F9FFE24C-E67C-4838-B1E2-75243D49B18D}" type="presParOf" srcId="{D56065DB-75FF-44EA-852A-D34C838D0165}" destId="{3472B25E-56AA-4AB0-9134-7FC8A01037B4}" srcOrd="4" destOrd="0" presId="urn:microsoft.com/office/officeart/2018/5/layout/IconCircleLabelList"/>
    <dgm:cxn modelId="{1DEF0B19-E93D-4559-AC9B-9DD63C0492BF}" type="presParOf" srcId="{3472B25E-56AA-4AB0-9134-7FC8A01037B4}" destId="{D591AE43-EEC4-4EBC-8459-7A59B0A286A7}" srcOrd="0" destOrd="0" presId="urn:microsoft.com/office/officeart/2018/5/layout/IconCircleLabelList"/>
    <dgm:cxn modelId="{EBDEF4C7-2746-424D-AB96-793263D2ADB5}" type="presParOf" srcId="{3472B25E-56AA-4AB0-9134-7FC8A01037B4}" destId="{EFD47C39-600C-4268-962A-9F8698138BE0}" srcOrd="1" destOrd="0" presId="urn:microsoft.com/office/officeart/2018/5/layout/IconCircleLabelList"/>
    <dgm:cxn modelId="{13B4230B-4C8E-44B2-9A6B-408C67382461}" type="presParOf" srcId="{3472B25E-56AA-4AB0-9134-7FC8A01037B4}" destId="{02FE73AC-ACF1-4484-B223-291004C416E9}" srcOrd="2" destOrd="0" presId="urn:microsoft.com/office/officeart/2018/5/layout/IconCircleLabelList"/>
    <dgm:cxn modelId="{6A10211C-CE58-4A43-80C4-04AF3E6D1CCB}" type="presParOf" srcId="{3472B25E-56AA-4AB0-9134-7FC8A01037B4}" destId="{EAD9008E-6AC2-498D-A946-E7C6CC4267A7}" srcOrd="3" destOrd="0" presId="urn:microsoft.com/office/officeart/2018/5/layout/IconCircleLabelList"/>
    <dgm:cxn modelId="{6F06D3AC-53A7-4F05-9BC1-B2BD446B4D08}" type="presParOf" srcId="{D56065DB-75FF-44EA-852A-D34C838D0165}" destId="{A39EA760-4005-49A2-B09D-ACEDFC5C5E07}" srcOrd="5" destOrd="0" presId="urn:microsoft.com/office/officeart/2018/5/layout/IconCircleLabelList"/>
    <dgm:cxn modelId="{DBF0EE42-7DCB-42F4-8DDD-418717E5E87F}" type="presParOf" srcId="{D56065DB-75FF-44EA-852A-D34C838D0165}" destId="{A2C9DB95-9B13-4924-9C01-8C0ECBE47780}" srcOrd="6" destOrd="0" presId="urn:microsoft.com/office/officeart/2018/5/layout/IconCircleLabelList"/>
    <dgm:cxn modelId="{F4F96507-47C3-4E36-8984-2FE72C8C761F}" type="presParOf" srcId="{A2C9DB95-9B13-4924-9C01-8C0ECBE47780}" destId="{E1F54117-BDC9-4BD4-9F6A-3CC45F790BEB}" srcOrd="0" destOrd="0" presId="urn:microsoft.com/office/officeart/2018/5/layout/IconCircleLabelList"/>
    <dgm:cxn modelId="{AE81D5FD-CABA-4CA2-806C-ED90C9A5EA31}" type="presParOf" srcId="{A2C9DB95-9B13-4924-9C01-8C0ECBE47780}" destId="{7A9A5DD4-2429-47D7-B09C-EF0B2426E91F}" srcOrd="1" destOrd="0" presId="urn:microsoft.com/office/officeart/2018/5/layout/IconCircleLabelList"/>
    <dgm:cxn modelId="{C1B16AC4-AE8C-4AEF-97C5-172FCEE6FA35}" type="presParOf" srcId="{A2C9DB95-9B13-4924-9C01-8C0ECBE47780}" destId="{851B5DC2-B17E-48F5-8510-91AFABB00311}" srcOrd="2" destOrd="0" presId="urn:microsoft.com/office/officeart/2018/5/layout/IconCircleLabelList"/>
    <dgm:cxn modelId="{6C9FC9D3-5E74-4F91-8326-AED7680AD1F6}" type="presParOf" srcId="{A2C9DB95-9B13-4924-9C01-8C0ECBE47780}" destId="{0CF93C66-A727-4AB1-88DB-3C8596D6A56B}" srcOrd="3" destOrd="0" presId="urn:microsoft.com/office/officeart/2018/5/layout/IconCircleLabelList"/>
    <dgm:cxn modelId="{BC9DC1A8-860B-4799-ADDC-8F27F8BEC953}" type="presParOf" srcId="{D56065DB-75FF-44EA-852A-D34C838D0165}" destId="{5074C1B5-A3C3-45CA-B53D-F9EE93F78176}" srcOrd="7" destOrd="0" presId="urn:microsoft.com/office/officeart/2018/5/layout/IconCircleLabelList"/>
    <dgm:cxn modelId="{1A14393C-A225-462D-9FB9-31AC584B6CD1}" type="presParOf" srcId="{D56065DB-75FF-44EA-852A-D34C838D0165}" destId="{52F4D2A6-AA04-46DA-B442-6E1B2A1092D5}" srcOrd="8" destOrd="0" presId="urn:microsoft.com/office/officeart/2018/5/layout/IconCircleLabelList"/>
    <dgm:cxn modelId="{CB646D14-E99E-410F-A467-425C1B883B4F}" type="presParOf" srcId="{52F4D2A6-AA04-46DA-B442-6E1B2A1092D5}" destId="{D391B447-6988-44F4-9B6B-C2E5E47822BC}" srcOrd="0" destOrd="0" presId="urn:microsoft.com/office/officeart/2018/5/layout/IconCircleLabelList"/>
    <dgm:cxn modelId="{9696CFDC-D5F5-44BF-B803-B4A94FEDFCB5}" type="presParOf" srcId="{52F4D2A6-AA04-46DA-B442-6E1B2A1092D5}" destId="{5C7EF8D0-B002-4E09-B37E-0EE4DE71D6BF}" srcOrd="1" destOrd="0" presId="urn:microsoft.com/office/officeart/2018/5/layout/IconCircleLabelList"/>
    <dgm:cxn modelId="{A789ADB6-EFD2-40BC-B767-852AB8D1AD9E}" type="presParOf" srcId="{52F4D2A6-AA04-46DA-B442-6E1B2A1092D5}" destId="{E00CE189-539E-413B-B849-64A1E9AB3461}" srcOrd="2" destOrd="0" presId="urn:microsoft.com/office/officeart/2018/5/layout/IconCircleLabelList"/>
    <dgm:cxn modelId="{3420E0EC-B924-4DC4-9215-CE4543908F53}" type="presParOf" srcId="{52F4D2A6-AA04-46DA-B442-6E1B2A1092D5}" destId="{A3EFADDE-85B2-4C09-8C6B-46E619C6663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7DFC5-08AD-B248-8DFD-996244830450}"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D113561D-B4AD-3540-9F2C-71F0C0CBBAD9}">
      <dgm:prSet phldrT="[Text]"/>
      <dgm:spPr/>
      <dgm:t>
        <a:bodyPr/>
        <a:lstStyle/>
        <a:p>
          <a:r>
            <a:rPr lang="en-GB" dirty="0"/>
            <a:t>ML1</a:t>
          </a:r>
        </a:p>
      </dgm:t>
    </dgm:pt>
    <dgm:pt modelId="{9DD8BB91-3870-4B41-82F7-823DE9B5EDE5}" type="parTrans" cxnId="{4E9FFF36-881C-0C4B-B19E-9B0C58256284}">
      <dgm:prSet/>
      <dgm:spPr/>
      <dgm:t>
        <a:bodyPr/>
        <a:lstStyle/>
        <a:p>
          <a:endParaRPr lang="en-GB"/>
        </a:p>
      </dgm:t>
    </dgm:pt>
    <dgm:pt modelId="{1AACA045-6CA4-AF4E-8ECF-130FEF1B991B}" type="sibTrans" cxnId="{4E9FFF36-881C-0C4B-B19E-9B0C58256284}">
      <dgm:prSet/>
      <dgm:spPr/>
      <dgm:t>
        <a:bodyPr/>
        <a:lstStyle/>
        <a:p>
          <a:endParaRPr lang="en-GB"/>
        </a:p>
      </dgm:t>
    </dgm:pt>
    <dgm:pt modelId="{85F72622-AF9D-FD49-82BD-E89B23928F47}">
      <dgm:prSet phldrT="[Text]"/>
      <dgm:spPr/>
      <dgm:t>
        <a:bodyPr/>
        <a:lstStyle/>
        <a:p>
          <a:r>
            <a:rPr lang="en-GB" dirty="0"/>
            <a:t>ML2</a:t>
          </a:r>
        </a:p>
      </dgm:t>
    </dgm:pt>
    <dgm:pt modelId="{AFF8B798-F49F-7C4C-9CA2-C5F6E7471780}" type="parTrans" cxnId="{981FAFF0-BDD7-4A40-8E2A-FC92520044E5}">
      <dgm:prSet/>
      <dgm:spPr/>
      <dgm:t>
        <a:bodyPr/>
        <a:lstStyle/>
        <a:p>
          <a:endParaRPr lang="en-GB"/>
        </a:p>
      </dgm:t>
    </dgm:pt>
    <dgm:pt modelId="{629BF105-3787-2C47-AA20-BD7A239AA406}" type="sibTrans" cxnId="{981FAFF0-BDD7-4A40-8E2A-FC92520044E5}">
      <dgm:prSet/>
      <dgm:spPr/>
      <dgm:t>
        <a:bodyPr/>
        <a:lstStyle/>
        <a:p>
          <a:endParaRPr lang="en-GB"/>
        </a:p>
      </dgm:t>
    </dgm:pt>
    <dgm:pt modelId="{A3BE6D8C-119A-5142-A958-38BDC9C4A4DD}">
      <dgm:prSet phldrT="[Text]"/>
      <dgm:spPr/>
      <dgm:t>
        <a:bodyPr/>
        <a:lstStyle/>
        <a:p>
          <a:r>
            <a:rPr lang="en-GB" dirty="0"/>
            <a:t>ML3</a:t>
          </a:r>
        </a:p>
      </dgm:t>
    </dgm:pt>
    <dgm:pt modelId="{5573A138-A623-8E4B-8814-381329FA1090}" type="parTrans" cxnId="{0B6F1727-38D5-DC42-90F3-F67DC03BC998}">
      <dgm:prSet/>
      <dgm:spPr/>
      <dgm:t>
        <a:bodyPr/>
        <a:lstStyle/>
        <a:p>
          <a:endParaRPr lang="en-GB"/>
        </a:p>
      </dgm:t>
    </dgm:pt>
    <dgm:pt modelId="{F8CF1B14-A7DA-8042-869D-B762E2D4D5A8}" type="sibTrans" cxnId="{0B6F1727-38D5-DC42-90F3-F67DC03BC998}">
      <dgm:prSet/>
      <dgm:spPr/>
      <dgm:t>
        <a:bodyPr/>
        <a:lstStyle/>
        <a:p>
          <a:endParaRPr lang="en-GB"/>
        </a:p>
      </dgm:t>
    </dgm:pt>
    <dgm:pt modelId="{5F968ADE-B152-304A-BA63-4CCC988D7B0E}" type="pres">
      <dgm:prSet presAssocID="{A307DFC5-08AD-B248-8DFD-996244830450}" presName="rootnode" presStyleCnt="0">
        <dgm:presLayoutVars>
          <dgm:chMax/>
          <dgm:chPref/>
          <dgm:dir/>
          <dgm:animLvl val="lvl"/>
        </dgm:presLayoutVars>
      </dgm:prSet>
      <dgm:spPr/>
    </dgm:pt>
    <dgm:pt modelId="{AC123E0A-FC1E-4349-9170-ACF676D9FA72}" type="pres">
      <dgm:prSet presAssocID="{D113561D-B4AD-3540-9F2C-71F0C0CBBAD9}" presName="composite" presStyleCnt="0"/>
      <dgm:spPr/>
    </dgm:pt>
    <dgm:pt modelId="{1A4E87B8-0BFC-6644-A25C-776E6E9D0D41}" type="pres">
      <dgm:prSet presAssocID="{D113561D-B4AD-3540-9F2C-71F0C0CBBAD9}" presName="LShape" presStyleLbl="alignNode1" presStyleIdx="0" presStyleCnt="5"/>
      <dgm:spPr/>
    </dgm:pt>
    <dgm:pt modelId="{6CBBF084-EB8C-134D-B464-6DC0DCFC8896}" type="pres">
      <dgm:prSet presAssocID="{D113561D-B4AD-3540-9F2C-71F0C0CBBAD9}" presName="ParentText" presStyleLbl="revTx" presStyleIdx="0" presStyleCnt="3">
        <dgm:presLayoutVars>
          <dgm:chMax val="0"/>
          <dgm:chPref val="0"/>
          <dgm:bulletEnabled val="1"/>
        </dgm:presLayoutVars>
      </dgm:prSet>
      <dgm:spPr/>
    </dgm:pt>
    <dgm:pt modelId="{EC652B43-DE74-6648-8A65-74B06918C313}" type="pres">
      <dgm:prSet presAssocID="{D113561D-B4AD-3540-9F2C-71F0C0CBBAD9}" presName="Triangle" presStyleLbl="alignNode1" presStyleIdx="1" presStyleCnt="5"/>
      <dgm:spPr/>
    </dgm:pt>
    <dgm:pt modelId="{5396083B-5875-124A-8EED-C8DEFDAF29B3}" type="pres">
      <dgm:prSet presAssocID="{1AACA045-6CA4-AF4E-8ECF-130FEF1B991B}" presName="sibTrans" presStyleCnt="0"/>
      <dgm:spPr/>
    </dgm:pt>
    <dgm:pt modelId="{883D741F-710A-6549-854F-0AAB56B8A7F3}" type="pres">
      <dgm:prSet presAssocID="{1AACA045-6CA4-AF4E-8ECF-130FEF1B991B}" presName="space" presStyleCnt="0"/>
      <dgm:spPr/>
    </dgm:pt>
    <dgm:pt modelId="{5746C537-4406-9A48-944D-1A8E74C0DECA}" type="pres">
      <dgm:prSet presAssocID="{85F72622-AF9D-FD49-82BD-E89B23928F47}" presName="composite" presStyleCnt="0"/>
      <dgm:spPr/>
    </dgm:pt>
    <dgm:pt modelId="{CFECD4E3-074D-CC4B-BAE6-783FC50FFB29}" type="pres">
      <dgm:prSet presAssocID="{85F72622-AF9D-FD49-82BD-E89B23928F47}" presName="LShape" presStyleLbl="alignNode1" presStyleIdx="2" presStyleCnt="5"/>
      <dgm:spPr/>
    </dgm:pt>
    <dgm:pt modelId="{120A6200-748C-E94E-A1CB-43A34DB0FE50}" type="pres">
      <dgm:prSet presAssocID="{85F72622-AF9D-FD49-82BD-E89B23928F47}" presName="ParentText" presStyleLbl="revTx" presStyleIdx="1" presStyleCnt="3">
        <dgm:presLayoutVars>
          <dgm:chMax val="0"/>
          <dgm:chPref val="0"/>
          <dgm:bulletEnabled val="1"/>
        </dgm:presLayoutVars>
      </dgm:prSet>
      <dgm:spPr/>
    </dgm:pt>
    <dgm:pt modelId="{6673BC8B-C2B9-A44C-BA95-146078A93E65}" type="pres">
      <dgm:prSet presAssocID="{85F72622-AF9D-FD49-82BD-E89B23928F47}" presName="Triangle" presStyleLbl="alignNode1" presStyleIdx="3" presStyleCnt="5"/>
      <dgm:spPr/>
    </dgm:pt>
    <dgm:pt modelId="{F998E65B-3FDF-AD4D-AB2D-E90933C99F2C}" type="pres">
      <dgm:prSet presAssocID="{629BF105-3787-2C47-AA20-BD7A239AA406}" presName="sibTrans" presStyleCnt="0"/>
      <dgm:spPr/>
    </dgm:pt>
    <dgm:pt modelId="{14C7519D-86B5-4843-995A-8157713B446F}" type="pres">
      <dgm:prSet presAssocID="{629BF105-3787-2C47-AA20-BD7A239AA406}" presName="space" presStyleCnt="0"/>
      <dgm:spPr/>
    </dgm:pt>
    <dgm:pt modelId="{883EF026-3CBA-F847-8CC9-B89545F0D90D}" type="pres">
      <dgm:prSet presAssocID="{A3BE6D8C-119A-5142-A958-38BDC9C4A4DD}" presName="composite" presStyleCnt="0"/>
      <dgm:spPr/>
    </dgm:pt>
    <dgm:pt modelId="{7E5A1E3B-5E57-624D-B23E-7396B540BE8F}" type="pres">
      <dgm:prSet presAssocID="{A3BE6D8C-119A-5142-A958-38BDC9C4A4DD}" presName="LShape" presStyleLbl="alignNode1" presStyleIdx="4" presStyleCnt="5"/>
      <dgm:spPr/>
    </dgm:pt>
    <dgm:pt modelId="{1BB717D9-3012-514F-B91D-C29D4863DADB}" type="pres">
      <dgm:prSet presAssocID="{A3BE6D8C-119A-5142-A958-38BDC9C4A4DD}" presName="ParentText" presStyleLbl="revTx" presStyleIdx="2" presStyleCnt="3">
        <dgm:presLayoutVars>
          <dgm:chMax val="0"/>
          <dgm:chPref val="0"/>
          <dgm:bulletEnabled val="1"/>
        </dgm:presLayoutVars>
      </dgm:prSet>
      <dgm:spPr/>
    </dgm:pt>
  </dgm:ptLst>
  <dgm:cxnLst>
    <dgm:cxn modelId="{0B6F1727-38D5-DC42-90F3-F67DC03BC998}" srcId="{A307DFC5-08AD-B248-8DFD-996244830450}" destId="{A3BE6D8C-119A-5142-A958-38BDC9C4A4DD}" srcOrd="2" destOrd="0" parTransId="{5573A138-A623-8E4B-8814-381329FA1090}" sibTransId="{F8CF1B14-A7DA-8042-869D-B762E2D4D5A8}"/>
    <dgm:cxn modelId="{4E9FFF36-881C-0C4B-B19E-9B0C58256284}" srcId="{A307DFC5-08AD-B248-8DFD-996244830450}" destId="{D113561D-B4AD-3540-9F2C-71F0C0CBBAD9}" srcOrd="0" destOrd="0" parTransId="{9DD8BB91-3870-4B41-82F7-823DE9B5EDE5}" sibTransId="{1AACA045-6CA4-AF4E-8ECF-130FEF1B991B}"/>
    <dgm:cxn modelId="{6229BF4C-A25C-2343-9319-6C2B713D981C}" type="presOf" srcId="{A3BE6D8C-119A-5142-A958-38BDC9C4A4DD}" destId="{1BB717D9-3012-514F-B91D-C29D4863DADB}" srcOrd="0" destOrd="0" presId="urn:microsoft.com/office/officeart/2009/3/layout/StepUpProcess"/>
    <dgm:cxn modelId="{94E35FAB-D2D3-4942-B4D9-E5E4E0849579}" type="presOf" srcId="{85F72622-AF9D-FD49-82BD-E89B23928F47}" destId="{120A6200-748C-E94E-A1CB-43A34DB0FE50}" srcOrd="0" destOrd="0" presId="urn:microsoft.com/office/officeart/2009/3/layout/StepUpProcess"/>
    <dgm:cxn modelId="{0A71F5B1-41BE-6645-BDDE-7E7BF57B339E}" type="presOf" srcId="{A307DFC5-08AD-B248-8DFD-996244830450}" destId="{5F968ADE-B152-304A-BA63-4CCC988D7B0E}" srcOrd="0" destOrd="0" presId="urn:microsoft.com/office/officeart/2009/3/layout/StepUpProcess"/>
    <dgm:cxn modelId="{981FAFF0-BDD7-4A40-8E2A-FC92520044E5}" srcId="{A307DFC5-08AD-B248-8DFD-996244830450}" destId="{85F72622-AF9D-FD49-82BD-E89B23928F47}" srcOrd="1" destOrd="0" parTransId="{AFF8B798-F49F-7C4C-9CA2-C5F6E7471780}" sibTransId="{629BF105-3787-2C47-AA20-BD7A239AA406}"/>
    <dgm:cxn modelId="{7BDEE0FF-8181-1043-9875-3D747FEC23DB}" type="presOf" srcId="{D113561D-B4AD-3540-9F2C-71F0C0CBBAD9}" destId="{6CBBF084-EB8C-134D-B464-6DC0DCFC8896}" srcOrd="0" destOrd="0" presId="urn:microsoft.com/office/officeart/2009/3/layout/StepUpProcess"/>
    <dgm:cxn modelId="{64E5F505-9802-314F-AA65-0035C614B606}" type="presParOf" srcId="{5F968ADE-B152-304A-BA63-4CCC988D7B0E}" destId="{AC123E0A-FC1E-4349-9170-ACF676D9FA72}" srcOrd="0" destOrd="0" presId="urn:microsoft.com/office/officeart/2009/3/layout/StepUpProcess"/>
    <dgm:cxn modelId="{2CB60A78-7D83-334C-B0A0-D80CD31ADD3C}" type="presParOf" srcId="{AC123E0A-FC1E-4349-9170-ACF676D9FA72}" destId="{1A4E87B8-0BFC-6644-A25C-776E6E9D0D41}" srcOrd="0" destOrd="0" presId="urn:microsoft.com/office/officeart/2009/3/layout/StepUpProcess"/>
    <dgm:cxn modelId="{2DACE4D8-D145-8B49-B38B-DD3E818D16F0}" type="presParOf" srcId="{AC123E0A-FC1E-4349-9170-ACF676D9FA72}" destId="{6CBBF084-EB8C-134D-B464-6DC0DCFC8896}" srcOrd="1" destOrd="0" presId="urn:microsoft.com/office/officeart/2009/3/layout/StepUpProcess"/>
    <dgm:cxn modelId="{A71CA0F0-8545-A04A-8455-FEDC61EF6FCB}" type="presParOf" srcId="{AC123E0A-FC1E-4349-9170-ACF676D9FA72}" destId="{EC652B43-DE74-6648-8A65-74B06918C313}" srcOrd="2" destOrd="0" presId="urn:microsoft.com/office/officeart/2009/3/layout/StepUpProcess"/>
    <dgm:cxn modelId="{DECD94E2-1F61-7A47-A4E1-3FDB2EA48351}" type="presParOf" srcId="{5F968ADE-B152-304A-BA63-4CCC988D7B0E}" destId="{5396083B-5875-124A-8EED-C8DEFDAF29B3}" srcOrd="1" destOrd="0" presId="urn:microsoft.com/office/officeart/2009/3/layout/StepUpProcess"/>
    <dgm:cxn modelId="{9D7F62E9-6972-814F-861E-8141E9C59945}" type="presParOf" srcId="{5396083B-5875-124A-8EED-C8DEFDAF29B3}" destId="{883D741F-710A-6549-854F-0AAB56B8A7F3}" srcOrd="0" destOrd="0" presId="urn:microsoft.com/office/officeart/2009/3/layout/StepUpProcess"/>
    <dgm:cxn modelId="{7F25826D-7268-F04D-921D-9A0E86A50D14}" type="presParOf" srcId="{5F968ADE-B152-304A-BA63-4CCC988D7B0E}" destId="{5746C537-4406-9A48-944D-1A8E74C0DECA}" srcOrd="2" destOrd="0" presId="urn:microsoft.com/office/officeart/2009/3/layout/StepUpProcess"/>
    <dgm:cxn modelId="{186BE8A6-B50C-2D4F-A548-F9802F3D3876}" type="presParOf" srcId="{5746C537-4406-9A48-944D-1A8E74C0DECA}" destId="{CFECD4E3-074D-CC4B-BAE6-783FC50FFB29}" srcOrd="0" destOrd="0" presId="urn:microsoft.com/office/officeart/2009/3/layout/StepUpProcess"/>
    <dgm:cxn modelId="{6A7F7257-5EB4-144D-88B7-664402E1492E}" type="presParOf" srcId="{5746C537-4406-9A48-944D-1A8E74C0DECA}" destId="{120A6200-748C-E94E-A1CB-43A34DB0FE50}" srcOrd="1" destOrd="0" presId="urn:microsoft.com/office/officeart/2009/3/layout/StepUpProcess"/>
    <dgm:cxn modelId="{652B7F8A-FFB3-1F49-ACE0-278CCA7CF6D5}" type="presParOf" srcId="{5746C537-4406-9A48-944D-1A8E74C0DECA}" destId="{6673BC8B-C2B9-A44C-BA95-146078A93E65}" srcOrd="2" destOrd="0" presId="urn:microsoft.com/office/officeart/2009/3/layout/StepUpProcess"/>
    <dgm:cxn modelId="{D6E22BE2-C415-2043-A860-24D2B6373136}" type="presParOf" srcId="{5F968ADE-B152-304A-BA63-4CCC988D7B0E}" destId="{F998E65B-3FDF-AD4D-AB2D-E90933C99F2C}" srcOrd="3" destOrd="0" presId="urn:microsoft.com/office/officeart/2009/3/layout/StepUpProcess"/>
    <dgm:cxn modelId="{548F1ADC-0A5F-504D-A212-4B763B596A25}" type="presParOf" srcId="{F998E65B-3FDF-AD4D-AB2D-E90933C99F2C}" destId="{14C7519D-86B5-4843-995A-8157713B446F}" srcOrd="0" destOrd="0" presId="urn:microsoft.com/office/officeart/2009/3/layout/StepUpProcess"/>
    <dgm:cxn modelId="{430DD2E2-FF00-7345-B879-1285356BA97F}" type="presParOf" srcId="{5F968ADE-B152-304A-BA63-4CCC988D7B0E}" destId="{883EF026-3CBA-F847-8CC9-B89545F0D90D}" srcOrd="4" destOrd="0" presId="urn:microsoft.com/office/officeart/2009/3/layout/StepUpProcess"/>
    <dgm:cxn modelId="{0D9BF7E4-EC35-A54C-B152-040227CD2AD7}" type="presParOf" srcId="{883EF026-3CBA-F847-8CC9-B89545F0D90D}" destId="{7E5A1E3B-5E57-624D-B23E-7396B540BE8F}" srcOrd="0" destOrd="0" presId="urn:microsoft.com/office/officeart/2009/3/layout/StepUpProcess"/>
    <dgm:cxn modelId="{C8129694-C164-2D48-B59F-9EDC5F61AC99}" type="presParOf" srcId="{883EF026-3CBA-F847-8CC9-B89545F0D90D}" destId="{1BB717D9-3012-514F-B91D-C29D4863DADB}"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B0F000-888D-4B69-B940-066BB5093BA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E47791-8016-4A2A-B4B9-6F69EA3590B4}">
      <dgm:prSet/>
      <dgm:spPr/>
      <dgm:t>
        <a:bodyPr/>
        <a:lstStyle/>
        <a:p>
          <a:pPr>
            <a:defRPr cap="all"/>
          </a:pPr>
          <a:r>
            <a:rPr lang="en-AU" b="0" i="0"/>
            <a:t>Determine Maturity Level</a:t>
          </a:r>
          <a:endParaRPr lang="en-US"/>
        </a:p>
      </dgm:t>
    </dgm:pt>
    <dgm:pt modelId="{C88C231C-C35C-4F74-B5BF-3C7E38600FB2}" type="parTrans" cxnId="{5688A072-6AA7-4A65-9374-2D13951AFE4A}">
      <dgm:prSet/>
      <dgm:spPr/>
      <dgm:t>
        <a:bodyPr/>
        <a:lstStyle/>
        <a:p>
          <a:endParaRPr lang="en-US"/>
        </a:p>
      </dgm:t>
    </dgm:pt>
    <dgm:pt modelId="{5C246AFD-EF4F-4F24-B0DC-91A6B74DE4E7}" type="sibTrans" cxnId="{5688A072-6AA7-4A65-9374-2D13951AFE4A}">
      <dgm:prSet/>
      <dgm:spPr/>
      <dgm:t>
        <a:bodyPr/>
        <a:lstStyle/>
        <a:p>
          <a:endParaRPr lang="en-US"/>
        </a:p>
      </dgm:t>
    </dgm:pt>
    <dgm:pt modelId="{69AFE7BD-20B5-45B9-BC21-FA0148E585DE}">
      <dgm:prSet/>
      <dgm:spPr/>
      <dgm:t>
        <a:bodyPr/>
        <a:lstStyle/>
        <a:p>
          <a:pPr>
            <a:defRPr cap="all"/>
          </a:pPr>
          <a:r>
            <a:rPr lang="en-AU" b="0" i="0"/>
            <a:t>Implement Wholesomely</a:t>
          </a:r>
          <a:endParaRPr lang="en-US"/>
        </a:p>
      </dgm:t>
    </dgm:pt>
    <dgm:pt modelId="{7030AAA2-647F-4C79-A935-2E7808F096B6}" type="parTrans" cxnId="{60040905-4FCC-4A2E-B92A-E595798130CB}">
      <dgm:prSet/>
      <dgm:spPr/>
      <dgm:t>
        <a:bodyPr/>
        <a:lstStyle/>
        <a:p>
          <a:endParaRPr lang="en-US"/>
        </a:p>
      </dgm:t>
    </dgm:pt>
    <dgm:pt modelId="{0D6F0A28-FD60-4B8E-AC31-C056188373E0}" type="sibTrans" cxnId="{60040905-4FCC-4A2E-B92A-E595798130CB}">
      <dgm:prSet/>
      <dgm:spPr/>
      <dgm:t>
        <a:bodyPr/>
        <a:lstStyle/>
        <a:p>
          <a:endParaRPr lang="en-US"/>
        </a:p>
      </dgm:t>
    </dgm:pt>
    <dgm:pt modelId="{D2501280-8B27-460B-AEB5-F01B710DF35D}">
      <dgm:prSet/>
      <dgm:spPr/>
      <dgm:t>
        <a:bodyPr/>
        <a:lstStyle/>
        <a:p>
          <a:pPr>
            <a:defRPr cap="all"/>
          </a:pPr>
          <a:r>
            <a:rPr lang="en-AU" b="0" i="0"/>
            <a:t>Risk-Based Approach</a:t>
          </a:r>
          <a:endParaRPr lang="en-US"/>
        </a:p>
      </dgm:t>
    </dgm:pt>
    <dgm:pt modelId="{9EC496A7-E834-4B04-9B58-293687F260C4}" type="parTrans" cxnId="{07DD021A-5ED7-4A88-A24E-B13BDE5BA5AC}">
      <dgm:prSet/>
      <dgm:spPr/>
      <dgm:t>
        <a:bodyPr/>
        <a:lstStyle/>
        <a:p>
          <a:endParaRPr lang="en-US"/>
        </a:p>
      </dgm:t>
    </dgm:pt>
    <dgm:pt modelId="{2E7A2C3E-FE01-4987-A480-5D8C878B3DF8}" type="sibTrans" cxnId="{07DD021A-5ED7-4A88-A24E-B13BDE5BA5AC}">
      <dgm:prSet/>
      <dgm:spPr/>
      <dgm:t>
        <a:bodyPr/>
        <a:lstStyle/>
        <a:p>
          <a:endParaRPr lang="en-US"/>
        </a:p>
      </dgm:t>
    </dgm:pt>
    <dgm:pt modelId="{C35A9CA4-FB61-4FF0-ACA1-634C1C48B03E}">
      <dgm:prSet/>
      <dgm:spPr/>
      <dgm:t>
        <a:bodyPr/>
        <a:lstStyle/>
        <a:p>
          <a:pPr>
            <a:defRPr cap="all"/>
          </a:pPr>
          <a:r>
            <a:rPr lang="en-AU" b="0" i="0"/>
            <a:t>Self-Assessment</a:t>
          </a:r>
          <a:endParaRPr lang="en-US"/>
        </a:p>
      </dgm:t>
    </dgm:pt>
    <dgm:pt modelId="{D8851E5A-1736-48B7-93EA-1A3386DB5374}" type="parTrans" cxnId="{EF467D0E-E650-4930-BB04-DDD9EC4300EE}">
      <dgm:prSet/>
      <dgm:spPr/>
      <dgm:t>
        <a:bodyPr/>
        <a:lstStyle/>
        <a:p>
          <a:endParaRPr lang="en-US"/>
        </a:p>
      </dgm:t>
    </dgm:pt>
    <dgm:pt modelId="{42865AFF-C35E-414D-8775-52A5A794E58D}" type="sibTrans" cxnId="{EF467D0E-E650-4930-BB04-DDD9EC4300EE}">
      <dgm:prSet/>
      <dgm:spPr/>
      <dgm:t>
        <a:bodyPr/>
        <a:lstStyle/>
        <a:p>
          <a:endParaRPr lang="en-US"/>
        </a:p>
      </dgm:t>
    </dgm:pt>
    <dgm:pt modelId="{175F622F-24A3-48F2-B309-A45AFBBC8FCB}">
      <dgm:prSet/>
      <dgm:spPr/>
      <dgm:t>
        <a:bodyPr/>
        <a:lstStyle/>
        <a:p>
          <a:pPr>
            <a:defRPr cap="all"/>
          </a:pPr>
          <a:r>
            <a:rPr lang="en-AU" b="0" i="0"/>
            <a:t>Maintenance</a:t>
          </a:r>
          <a:endParaRPr lang="en-US"/>
        </a:p>
      </dgm:t>
    </dgm:pt>
    <dgm:pt modelId="{67C56314-BF51-4071-A530-23B13C1ABB35}" type="parTrans" cxnId="{3854F304-C832-4355-ADEC-984F95A5D6A0}">
      <dgm:prSet/>
      <dgm:spPr/>
      <dgm:t>
        <a:bodyPr/>
        <a:lstStyle/>
        <a:p>
          <a:endParaRPr lang="en-US"/>
        </a:p>
      </dgm:t>
    </dgm:pt>
    <dgm:pt modelId="{45738D66-EEC3-4D6B-9553-7FE5E9CC54ED}" type="sibTrans" cxnId="{3854F304-C832-4355-ADEC-984F95A5D6A0}">
      <dgm:prSet/>
      <dgm:spPr/>
      <dgm:t>
        <a:bodyPr/>
        <a:lstStyle/>
        <a:p>
          <a:endParaRPr lang="en-US"/>
        </a:p>
      </dgm:t>
    </dgm:pt>
    <dgm:pt modelId="{315B6A7E-2795-4DAE-9200-E89C5A7F3826}" type="pres">
      <dgm:prSet presAssocID="{18B0F000-888D-4B69-B940-066BB5093BA9}" presName="root" presStyleCnt="0">
        <dgm:presLayoutVars>
          <dgm:dir/>
          <dgm:resizeHandles val="exact"/>
        </dgm:presLayoutVars>
      </dgm:prSet>
      <dgm:spPr/>
    </dgm:pt>
    <dgm:pt modelId="{12AB79F5-5DF8-4DC3-99B0-A7EC220295AD}" type="pres">
      <dgm:prSet presAssocID="{62E47791-8016-4A2A-B4B9-6F69EA3590B4}" presName="compNode" presStyleCnt="0"/>
      <dgm:spPr/>
    </dgm:pt>
    <dgm:pt modelId="{159BFD63-4D6A-4592-A71F-262675482200}" type="pres">
      <dgm:prSet presAssocID="{62E47791-8016-4A2A-B4B9-6F69EA3590B4}" presName="iconBgRect" presStyleLbl="bgShp" presStyleIdx="0" presStyleCnt="5"/>
      <dgm:spPr/>
    </dgm:pt>
    <dgm:pt modelId="{E518D326-1EAE-471A-9216-1C9607F05AAB}" type="pres">
      <dgm:prSet presAssocID="{62E47791-8016-4A2A-B4B9-6F69EA3590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47C3121C-FC10-42F3-9CBD-8C679B685636}" type="pres">
      <dgm:prSet presAssocID="{62E47791-8016-4A2A-B4B9-6F69EA3590B4}" presName="spaceRect" presStyleCnt="0"/>
      <dgm:spPr/>
    </dgm:pt>
    <dgm:pt modelId="{7B2F8D37-BA91-42D9-A195-1F900DFD4D4D}" type="pres">
      <dgm:prSet presAssocID="{62E47791-8016-4A2A-B4B9-6F69EA3590B4}" presName="textRect" presStyleLbl="revTx" presStyleIdx="0" presStyleCnt="5">
        <dgm:presLayoutVars>
          <dgm:chMax val="1"/>
          <dgm:chPref val="1"/>
        </dgm:presLayoutVars>
      </dgm:prSet>
      <dgm:spPr/>
    </dgm:pt>
    <dgm:pt modelId="{29E926A4-DEBF-44B5-916F-1D0DF060F602}" type="pres">
      <dgm:prSet presAssocID="{5C246AFD-EF4F-4F24-B0DC-91A6B74DE4E7}" presName="sibTrans" presStyleCnt="0"/>
      <dgm:spPr/>
    </dgm:pt>
    <dgm:pt modelId="{C388364B-825A-478B-AB5E-560A63A78EB2}" type="pres">
      <dgm:prSet presAssocID="{69AFE7BD-20B5-45B9-BC21-FA0148E585DE}" presName="compNode" presStyleCnt="0"/>
      <dgm:spPr/>
    </dgm:pt>
    <dgm:pt modelId="{2463DCEB-977A-4DAC-86FD-3CB48E2D6F20}" type="pres">
      <dgm:prSet presAssocID="{69AFE7BD-20B5-45B9-BC21-FA0148E585DE}" presName="iconBgRect" presStyleLbl="bgShp" presStyleIdx="1" presStyleCnt="5"/>
      <dgm:spPr/>
    </dgm:pt>
    <dgm:pt modelId="{30E74C1B-2C95-4727-8B50-43CFD77B6B98}" type="pres">
      <dgm:prSet presAssocID="{69AFE7BD-20B5-45B9-BC21-FA0148E585D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6F474C15-E4A1-4F04-92E8-5DDC3568E63D}" type="pres">
      <dgm:prSet presAssocID="{69AFE7BD-20B5-45B9-BC21-FA0148E585DE}" presName="spaceRect" presStyleCnt="0"/>
      <dgm:spPr/>
    </dgm:pt>
    <dgm:pt modelId="{E4F76D04-F478-41CB-9403-6723661698C0}" type="pres">
      <dgm:prSet presAssocID="{69AFE7BD-20B5-45B9-BC21-FA0148E585DE}" presName="textRect" presStyleLbl="revTx" presStyleIdx="1" presStyleCnt="5">
        <dgm:presLayoutVars>
          <dgm:chMax val="1"/>
          <dgm:chPref val="1"/>
        </dgm:presLayoutVars>
      </dgm:prSet>
      <dgm:spPr/>
    </dgm:pt>
    <dgm:pt modelId="{790C76EF-44D4-4B62-94D8-4A3CA95F430E}" type="pres">
      <dgm:prSet presAssocID="{0D6F0A28-FD60-4B8E-AC31-C056188373E0}" presName="sibTrans" presStyleCnt="0"/>
      <dgm:spPr/>
    </dgm:pt>
    <dgm:pt modelId="{4E07E6F2-4E4A-4FDC-97A8-C7144F4368DC}" type="pres">
      <dgm:prSet presAssocID="{D2501280-8B27-460B-AEB5-F01B710DF35D}" presName="compNode" presStyleCnt="0"/>
      <dgm:spPr/>
    </dgm:pt>
    <dgm:pt modelId="{4DB36692-0F99-469B-8EE3-CCA0278EA47A}" type="pres">
      <dgm:prSet presAssocID="{D2501280-8B27-460B-AEB5-F01B710DF35D}" presName="iconBgRect" presStyleLbl="bgShp" presStyleIdx="2" presStyleCnt="5"/>
      <dgm:spPr/>
    </dgm:pt>
    <dgm:pt modelId="{E45CB334-AD65-4D6D-A7AB-D375A51296DF}" type="pres">
      <dgm:prSet presAssocID="{D2501280-8B27-460B-AEB5-F01B710DF3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72C30687-FE32-4DDE-9F77-EA50E30AD58D}" type="pres">
      <dgm:prSet presAssocID="{D2501280-8B27-460B-AEB5-F01B710DF35D}" presName="spaceRect" presStyleCnt="0"/>
      <dgm:spPr/>
    </dgm:pt>
    <dgm:pt modelId="{083222A4-46DC-406E-A11C-FE08C8E02A65}" type="pres">
      <dgm:prSet presAssocID="{D2501280-8B27-460B-AEB5-F01B710DF35D}" presName="textRect" presStyleLbl="revTx" presStyleIdx="2" presStyleCnt="5">
        <dgm:presLayoutVars>
          <dgm:chMax val="1"/>
          <dgm:chPref val="1"/>
        </dgm:presLayoutVars>
      </dgm:prSet>
      <dgm:spPr/>
    </dgm:pt>
    <dgm:pt modelId="{622BB68D-D990-496D-9F5F-012F73188FC1}" type="pres">
      <dgm:prSet presAssocID="{2E7A2C3E-FE01-4987-A480-5D8C878B3DF8}" presName="sibTrans" presStyleCnt="0"/>
      <dgm:spPr/>
    </dgm:pt>
    <dgm:pt modelId="{3A50F2DA-DC64-41F1-82A5-D63A310FD46D}" type="pres">
      <dgm:prSet presAssocID="{C35A9CA4-FB61-4FF0-ACA1-634C1C48B03E}" presName="compNode" presStyleCnt="0"/>
      <dgm:spPr/>
    </dgm:pt>
    <dgm:pt modelId="{B892219F-DA58-48F7-AC0E-A384D0B340C5}" type="pres">
      <dgm:prSet presAssocID="{C35A9CA4-FB61-4FF0-ACA1-634C1C48B03E}" presName="iconBgRect" presStyleLbl="bgShp" presStyleIdx="3" presStyleCnt="5"/>
      <dgm:spPr/>
    </dgm:pt>
    <dgm:pt modelId="{3FA592A0-7D27-4163-A704-4ECBBC8DE26F}" type="pres">
      <dgm:prSet presAssocID="{C35A9CA4-FB61-4FF0-ACA1-634C1C48B03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064B3C6-6CE6-4D75-81D4-DAC90596B513}" type="pres">
      <dgm:prSet presAssocID="{C35A9CA4-FB61-4FF0-ACA1-634C1C48B03E}" presName="spaceRect" presStyleCnt="0"/>
      <dgm:spPr/>
    </dgm:pt>
    <dgm:pt modelId="{0245096D-C9EF-4BA6-A9F3-B0F12ACF90E0}" type="pres">
      <dgm:prSet presAssocID="{C35A9CA4-FB61-4FF0-ACA1-634C1C48B03E}" presName="textRect" presStyleLbl="revTx" presStyleIdx="3" presStyleCnt="5">
        <dgm:presLayoutVars>
          <dgm:chMax val="1"/>
          <dgm:chPref val="1"/>
        </dgm:presLayoutVars>
      </dgm:prSet>
      <dgm:spPr/>
    </dgm:pt>
    <dgm:pt modelId="{2950F8EC-F7E5-4D25-9548-34B2CDF484A8}" type="pres">
      <dgm:prSet presAssocID="{42865AFF-C35E-414D-8775-52A5A794E58D}" presName="sibTrans" presStyleCnt="0"/>
      <dgm:spPr/>
    </dgm:pt>
    <dgm:pt modelId="{5699386F-9B02-4674-9000-00B40FF5BDB9}" type="pres">
      <dgm:prSet presAssocID="{175F622F-24A3-48F2-B309-A45AFBBC8FCB}" presName="compNode" presStyleCnt="0"/>
      <dgm:spPr/>
    </dgm:pt>
    <dgm:pt modelId="{6F084203-1C5E-41E5-AFF5-0416CE79F1AA}" type="pres">
      <dgm:prSet presAssocID="{175F622F-24A3-48F2-B309-A45AFBBC8FCB}" presName="iconBgRect" presStyleLbl="bgShp" presStyleIdx="4" presStyleCnt="5"/>
      <dgm:spPr/>
    </dgm:pt>
    <dgm:pt modelId="{1FCEC7EB-045E-4CC1-9D34-F4FCB1DB90F6}" type="pres">
      <dgm:prSet presAssocID="{175F622F-24A3-48F2-B309-A45AFBBC8F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rewdriver"/>
        </a:ext>
      </dgm:extLst>
    </dgm:pt>
    <dgm:pt modelId="{D379B131-FCEB-4E26-9BE9-69C280FB6579}" type="pres">
      <dgm:prSet presAssocID="{175F622F-24A3-48F2-B309-A45AFBBC8FCB}" presName="spaceRect" presStyleCnt="0"/>
      <dgm:spPr/>
    </dgm:pt>
    <dgm:pt modelId="{748E1552-2B49-44C5-AA45-D2F253D174E8}" type="pres">
      <dgm:prSet presAssocID="{175F622F-24A3-48F2-B309-A45AFBBC8FCB}" presName="textRect" presStyleLbl="revTx" presStyleIdx="4" presStyleCnt="5">
        <dgm:presLayoutVars>
          <dgm:chMax val="1"/>
          <dgm:chPref val="1"/>
        </dgm:presLayoutVars>
      </dgm:prSet>
      <dgm:spPr/>
    </dgm:pt>
  </dgm:ptLst>
  <dgm:cxnLst>
    <dgm:cxn modelId="{3854F304-C832-4355-ADEC-984F95A5D6A0}" srcId="{18B0F000-888D-4B69-B940-066BB5093BA9}" destId="{175F622F-24A3-48F2-B309-A45AFBBC8FCB}" srcOrd="4" destOrd="0" parTransId="{67C56314-BF51-4071-A530-23B13C1ABB35}" sibTransId="{45738D66-EEC3-4D6B-9553-7FE5E9CC54ED}"/>
    <dgm:cxn modelId="{60040905-4FCC-4A2E-B92A-E595798130CB}" srcId="{18B0F000-888D-4B69-B940-066BB5093BA9}" destId="{69AFE7BD-20B5-45B9-BC21-FA0148E585DE}" srcOrd="1" destOrd="0" parTransId="{7030AAA2-647F-4C79-A935-2E7808F096B6}" sibTransId="{0D6F0A28-FD60-4B8E-AC31-C056188373E0}"/>
    <dgm:cxn modelId="{EF467D0E-E650-4930-BB04-DDD9EC4300EE}" srcId="{18B0F000-888D-4B69-B940-066BB5093BA9}" destId="{C35A9CA4-FB61-4FF0-ACA1-634C1C48B03E}" srcOrd="3" destOrd="0" parTransId="{D8851E5A-1736-48B7-93EA-1A3386DB5374}" sibTransId="{42865AFF-C35E-414D-8775-52A5A794E58D}"/>
    <dgm:cxn modelId="{07DD021A-5ED7-4A88-A24E-B13BDE5BA5AC}" srcId="{18B0F000-888D-4B69-B940-066BB5093BA9}" destId="{D2501280-8B27-460B-AEB5-F01B710DF35D}" srcOrd="2" destOrd="0" parTransId="{9EC496A7-E834-4B04-9B58-293687F260C4}" sibTransId="{2E7A2C3E-FE01-4987-A480-5D8C878B3DF8}"/>
    <dgm:cxn modelId="{5688A072-6AA7-4A65-9374-2D13951AFE4A}" srcId="{18B0F000-888D-4B69-B940-066BB5093BA9}" destId="{62E47791-8016-4A2A-B4B9-6F69EA3590B4}" srcOrd="0" destOrd="0" parTransId="{C88C231C-C35C-4F74-B5BF-3C7E38600FB2}" sibTransId="{5C246AFD-EF4F-4F24-B0DC-91A6B74DE4E7}"/>
    <dgm:cxn modelId="{47830887-2403-46E8-A79C-B114A355F41B}" type="presOf" srcId="{69AFE7BD-20B5-45B9-BC21-FA0148E585DE}" destId="{E4F76D04-F478-41CB-9403-6723661698C0}" srcOrd="0" destOrd="0" presId="urn:microsoft.com/office/officeart/2018/5/layout/IconCircleLabelList"/>
    <dgm:cxn modelId="{69BA16CD-62E4-4CEA-9DA8-74BDB229027F}" type="presOf" srcId="{62E47791-8016-4A2A-B4B9-6F69EA3590B4}" destId="{7B2F8D37-BA91-42D9-A195-1F900DFD4D4D}" srcOrd="0" destOrd="0" presId="urn:microsoft.com/office/officeart/2018/5/layout/IconCircleLabelList"/>
    <dgm:cxn modelId="{41ED8CDA-D172-4F19-8A50-AB133D714A34}" type="presOf" srcId="{18B0F000-888D-4B69-B940-066BB5093BA9}" destId="{315B6A7E-2795-4DAE-9200-E89C5A7F3826}" srcOrd="0" destOrd="0" presId="urn:microsoft.com/office/officeart/2018/5/layout/IconCircleLabelList"/>
    <dgm:cxn modelId="{1FF064E8-7DF4-40E5-B7DF-3511F63A5AF3}" type="presOf" srcId="{175F622F-24A3-48F2-B309-A45AFBBC8FCB}" destId="{748E1552-2B49-44C5-AA45-D2F253D174E8}" srcOrd="0" destOrd="0" presId="urn:microsoft.com/office/officeart/2018/5/layout/IconCircleLabelList"/>
    <dgm:cxn modelId="{32F2FFEF-D600-49DD-9D34-71AD94C62164}" type="presOf" srcId="{D2501280-8B27-460B-AEB5-F01B710DF35D}" destId="{083222A4-46DC-406E-A11C-FE08C8E02A65}" srcOrd="0" destOrd="0" presId="urn:microsoft.com/office/officeart/2018/5/layout/IconCircleLabelList"/>
    <dgm:cxn modelId="{E4A15CFF-0948-4A2C-BD83-EC2470D39880}" type="presOf" srcId="{C35A9CA4-FB61-4FF0-ACA1-634C1C48B03E}" destId="{0245096D-C9EF-4BA6-A9F3-B0F12ACF90E0}" srcOrd="0" destOrd="0" presId="urn:microsoft.com/office/officeart/2018/5/layout/IconCircleLabelList"/>
    <dgm:cxn modelId="{7586D691-C519-4AAF-82B4-C0D91BE7B33F}" type="presParOf" srcId="{315B6A7E-2795-4DAE-9200-E89C5A7F3826}" destId="{12AB79F5-5DF8-4DC3-99B0-A7EC220295AD}" srcOrd="0" destOrd="0" presId="urn:microsoft.com/office/officeart/2018/5/layout/IconCircleLabelList"/>
    <dgm:cxn modelId="{FE32858A-8B6A-4DA7-8F57-3C3CBF6DABB9}" type="presParOf" srcId="{12AB79F5-5DF8-4DC3-99B0-A7EC220295AD}" destId="{159BFD63-4D6A-4592-A71F-262675482200}" srcOrd="0" destOrd="0" presId="urn:microsoft.com/office/officeart/2018/5/layout/IconCircleLabelList"/>
    <dgm:cxn modelId="{4AE54863-4FAA-44B2-836C-94F8777085CB}" type="presParOf" srcId="{12AB79F5-5DF8-4DC3-99B0-A7EC220295AD}" destId="{E518D326-1EAE-471A-9216-1C9607F05AAB}" srcOrd="1" destOrd="0" presId="urn:microsoft.com/office/officeart/2018/5/layout/IconCircleLabelList"/>
    <dgm:cxn modelId="{1BD7F494-DD9C-44B1-9595-962B0EFC624B}" type="presParOf" srcId="{12AB79F5-5DF8-4DC3-99B0-A7EC220295AD}" destId="{47C3121C-FC10-42F3-9CBD-8C679B685636}" srcOrd="2" destOrd="0" presId="urn:microsoft.com/office/officeart/2018/5/layout/IconCircleLabelList"/>
    <dgm:cxn modelId="{BDCEA73D-B66E-4DA3-8309-D6183E8F9D66}" type="presParOf" srcId="{12AB79F5-5DF8-4DC3-99B0-A7EC220295AD}" destId="{7B2F8D37-BA91-42D9-A195-1F900DFD4D4D}" srcOrd="3" destOrd="0" presId="urn:microsoft.com/office/officeart/2018/5/layout/IconCircleLabelList"/>
    <dgm:cxn modelId="{EDA22220-1590-40C0-960A-30ACCD4D8568}" type="presParOf" srcId="{315B6A7E-2795-4DAE-9200-E89C5A7F3826}" destId="{29E926A4-DEBF-44B5-916F-1D0DF060F602}" srcOrd="1" destOrd="0" presId="urn:microsoft.com/office/officeart/2018/5/layout/IconCircleLabelList"/>
    <dgm:cxn modelId="{4E56FD98-61E2-4AF2-ACF6-DEC28856032B}" type="presParOf" srcId="{315B6A7E-2795-4DAE-9200-E89C5A7F3826}" destId="{C388364B-825A-478B-AB5E-560A63A78EB2}" srcOrd="2" destOrd="0" presId="urn:microsoft.com/office/officeart/2018/5/layout/IconCircleLabelList"/>
    <dgm:cxn modelId="{0004490B-D1DA-4801-88E6-E401E0BF677F}" type="presParOf" srcId="{C388364B-825A-478B-AB5E-560A63A78EB2}" destId="{2463DCEB-977A-4DAC-86FD-3CB48E2D6F20}" srcOrd="0" destOrd="0" presId="urn:microsoft.com/office/officeart/2018/5/layout/IconCircleLabelList"/>
    <dgm:cxn modelId="{2524C012-AC6D-4C6F-BEC0-FA8E18A0F775}" type="presParOf" srcId="{C388364B-825A-478B-AB5E-560A63A78EB2}" destId="{30E74C1B-2C95-4727-8B50-43CFD77B6B98}" srcOrd="1" destOrd="0" presId="urn:microsoft.com/office/officeart/2018/5/layout/IconCircleLabelList"/>
    <dgm:cxn modelId="{8DA1497E-8D14-4132-8124-E4DDCC1BAF99}" type="presParOf" srcId="{C388364B-825A-478B-AB5E-560A63A78EB2}" destId="{6F474C15-E4A1-4F04-92E8-5DDC3568E63D}" srcOrd="2" destOrd="0" presId="urn:microsoft.com/office/officeart/2018/5/layout/IconCircleLabelList"/>
    <dgm:cxn modelId="{BDACF053-F466-4BD3-92D8-A0062273139B}" type="presParOf" srcId="{C388364B-825A-478B-AB5E-560A63A78EB2}" destId="{E4F76D04-F478-41CB-9403-6723661698C0}" srcOrd="3" destOrd="0" presId="urn:microsoft.com/office/officeart/2018/5/layout/IconCircleLabelList"/>
    <dgm:cxn modelId="{F7A581B0-7161-4269-88DC-63418EB5DE91}" type="presParOf" srcId="{315B6A7E-2795-4DAE-9200-E89C5A7F3826}" destId="{790C76EF-44D4-4B62-94D8-4A3CA95F430E}" srcOrd="3" destOrd="0" presId="urn:microsoft.com/office/officeart/2018/5/layout/IconCircleLabelList"/>
    <dgm:cxn modelId="{E10C984F-D629-4212-BF60-E213C8D738FA}" type="presParOf" srcId="{315B6A7E-2795-4DAE-9200-E89C5A7F3826}" destId="{4E07E6F2-4E4A-4FDC-97A8-C7144F4368DC}" srcOrd="4" destOrd="0" presId="urn:microsoft.com/office/officeart/2018/5/layout/IconCircleLabelList"/>
    <dgm:cxn modelId="{001175EC-6B3A-4C2A-BF4B-838345E991FF}" type="presParOf" srcId="{4E07E6F2-4E4A-4FDC-97A8-C7144F4368DC}" destId="{4DB36692-0F99-469B-8EE3-CCA0278EA47A}" srcOrd="0" destOrd="0" presId="urn:microsoft.com/office/officeart/2018/5/layout/IconCircleLabelList"/>
    <dgm:cxn modelId="{65BFFC29-6A14-499D-97EE-2C8A4C7BF979}" type="presParOf" srcId="{4E07E6F2-4E4A-4FDC-97A8-C7144F4368DC}" destId="{E45CB334-AD65-4D6D-A7AB-D375A51296DF}" srcOrd="1" destOrd="0" presId="urn:microsoft.com/office/officeart/2018/5/layout/IconCircleLabelList"/>
    <dgm:cxn modelId="{F209927E-C9DD-4250-BD78-8052A8B8A758}" type="presParOf" srcId="{4E07E6F2-4E4A-4FDC-97A8-C7144F4368DC}" destId="{72C30687-FE32-4DDE-9F77-EA50E30AD58D}" srcOrd="2" destOrd="0" presId="urn:microsoft.com/office/officeart/2018/5/layout/IconCircleLabelList"/>
    <dgm:cxn modelId="{C20DD629-E43F-4F99-B15D-C6DCCB2AC4D0}" type="presParOf" srcId="{4E07E6F2-4E4A-4FDC-97A8-C7144F4368DC}" destId="{083222A4-46DC-406E-A11C-FE08C8E02A65}" srcOrd="3" destOrd="0" presId="urn:microsoft.com/office/officeart/2018/5/layout/IconCircleLabelList"/>
    <dgm:cxn modelId="{6FD2FD80-53C4-4DFC-9B88-91832547C873}" type="presParOf" srcId="{315B6A7E-2795-4DAE-9200-E89C5A7F3826}" destId="{622BB68D-D990-496D-9F5F-012F73188FC1}" srcOrd="5" destOrd="0" presId="urn:microsoft.com/office/officeart/2018/5/layout/IconCircleLabelList"/>
    <dgm:cxn modelId="{BF6AB8F6-52F2-41A2-875E-9463E4BCF28F}" type="presParOf" srcId="{315B6A7E-2795-4DAE-9200-E89C5A7F3826}" destId="{3A50F2DA-DC64-41F1-82A5-D63A310FD46D}" srcOrd="6" destOrd="0" presId="urn:microsoft.com/office/officeart/2018/5/layout/IconCircleLabelList"/>
    <dgm:cxn modelId="{9812904A-EE8C-4E05-847C-78EF8DCB6EE1}" type="presParOf" srcId="{3A50F2DA-DC64-41F1-82A5-D63A310FD46D}" destId="{B892219F-DA58-48F7-AC0E-A384D0B340C5}" srcOrd="0" destOrd="0" presId="urn:microsoft.com/office/officeart/2018/5/layout/IconCircleLabelList"/>
    <dgm:cxn modelId="{AAFB9BF6-CB27-4DDE-A91B-038A854CB8C5}" type="presParOf" srcId="{3A50F2DA-DC64-41F1-82A5-D63A310FD46D}" destId="{3FA592A0-7D27-4163-A704-4ECBBC8DE26F}" srcOrd="1" destOrd="0" presId="urn:microsoft.com/office/officeart/2018/5/layout/IconCircleLabelList"/>
    <dgm:cxn modelId="{B3C3854A-ED2C-48E3-94EC-AAFA833F3611}" type="presParOf" srcId="{3A50F2DA-DC64-41F1-82A5-D63A310FD46D}" destId="{1064B3C6-6CE6-4D75-81D4-DAC90596B513}" srcOrd="2" destOrd="0" presId="urn:microsoft.com/office/officeart/2018/5/layout/IconCircleLabelList"/>
    <dgm:cxn modelId="{AF9D14B2-6E34-46D3-BFE3-6FEB8557D193}" type="presParOf" srcId="{3A50F2DA-DC64-41F1-82A5-D63A310FD46D}" destId="{0245096D-C9EF-4BA6-A9F3-B0F12ACF90E0}" srcOrd="3" destOrd="0" presId="urn:microsoft.com/office/officeart/2018/5/layout/IconCircleLabelList"/>
    <dgm:cxn modelId="{F65938BF-1401-4D11-9B6C-6AC34220A754}" type="presParOf" srcId="{315B6A7E-2795-4DAE-9200-E89C5A7F3826}" destId="{2950F8EC-F7E5-4D25-9548-34B2CDF484A8}" srcOrd="7" destOrd="0" presId="urn:microsoft.com/office/officeart/2018/5/layout/IconCircleLabelList"/>
    <dgm:cxn modelId="{21B993EC-D3E0-4880-A950-F0D152684319}" type="presParOf" srcId="{315B6A7E-2795-4DAE-9200-E89C5A7F3826}" destId="{5699386F-9B02-4674-9000-00B40FF5BDB9}" srcOrd="8" destOrd="0" presId="urn:microsoft.com/office/officeart/2018/5/layout/IconCircleLabelList"/>
    <dgm:cxn modelId="{89FDD5FD-453B-43D3-88DF-46339611815C}" type="presParOf" srcId="{5699386F-9B02-4674-9000-00B40FF5BDB9}" destId="{6F084203-1C5E-41E5-AFF5-0416CE79F1AA}" srcOrd="0" destOrd="0" presId="urn:microsoft.com/office/officeart/2018/5/layout/IconCircleLabelList"/>
    <dgm:cxn modelId="{77FE47B4-FF5A-4111-AFB2-284BB5275B3A}" type="presParOf" srcId="{5699386F-9B02-4674-9000-00B40FF5BDB9}" destId="{1FCEC7EB-045E-4CC1-9D34-F4FCB1DB90F6}" srcOrd="1" destOrd="0" presId="urn:microsoft.com/office/officeart/2018/5/layout/IconCircleLabelList"/>
    <dgm:cxn modelId="{8CA7EB0F-0141-4CD0-AAF2-D54D6070ABE5}" type="presParOf" srcId="{5699386F-9B02-4674-9000-00B40FF5BDB9}" destId="{D379B131-FCEB-4E26-9BE9-69C280FB6579}" srcOrd="2" destOrd="0" presId="urn:microsoft.com/office/officeart/2018/5/layout/IconCircleLabelList"/>
    <dgm:cxn modelId="{D386CB2D-7A93-4F4E-8745-B357D34B3119}" type="presParOf" srcId="{5699386F-9B02-4674-9000-00B40FF5BDB9}" destId="{748E1552-2B49-44C5-AA45-D2F253D174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311DF0-1A20-3C47-B58E-A7892DB9A8A8}" type="doc">
      <dgm:prSet loTypeId="urn:microsoft.com/office/officeart/2005/8/layout/cycle8" loCatId="" qsTypeId="urn:microsoft.com/office/officeart/2005/8/quickstyle/simple1" qsCatId="simple" csTypeId="urn:microsoft.com/office/officeart/2005/8/colors/colorful5" csCatId="colorful" phldr="1"/>
      <dgm:spPr/>
    </dgm:pt>
    <dgm:pt modelId="{A73D9F10-1F5B-EB49-97C4-E3AF1E5ECB70}">
      <dgm:prSet phldrT="[Text]"/>
      <dgm:spPr/>
      <dgm:t>
        <a:bodyPr/>
        <a:lstStyle/>
        <a:p>
          <a:r>
            <a:rPr lang="en-GB" dirty="0"/>
            <a:t>Cloud Service Consumer</a:t>
          </a:r>
        </a:p>
      </dgm:t>
    </dgm:pt>
    <dgm:pt modelId="{3BBC8B61-35D0-B641-9816-7CF10F545212}" type="parTrans" cxnId="{41B80461-6B75-8E47-8023-5871AE3A1603}">
      <dgm:prSet/>
      <dgm:spPr/>
      <dgm:t>
        <a:bodyPr/>
        <a:lstStyle/>
        <a:p>
          <a:endParaRPr lang="en-GB"/>
        </a:p>
      </dgm:t>
    </dgm:pt>
    <dgm:pt modelId="{D54558BC-9EDB-0042-BCD5-756A46456572}" type="sibTrans" cxnId="{41B80461-6B75-8E47-8023-5871AE3A1603}">
      <dgm:prSet/>
      <dgm:spPr/>
      <dgm:t>
        <a:bodyPr/>
        <a:lstStyle/>
        <a:p>
          <a:endParaRPr lang="en-GB"/>
        </a:p>
      </dgm:t>
    </dgm:pt>
    <dgm:pt modelId="{8218E049-DCC7-9441-AFFF-5C47271CE327}">
      <dgm:prSet phldrT="[Text]"/>
      <dgm:spPr/>
      <dgm:t>
        <a:bodyPr/>
        <a:lstStyle/>
        <a:p>
          <a:r>
            <a:rPr lang="en-GB" dirty="0"/>
            <a:t>Cloud Service Provider</a:t>
          </a:r>
        </a:p>
      </dgm:t>
    </dgm:pt>
    <dgm:pt modelId="{03233900-B70B-9A41-B8F0-6123BE1BD915}" type="parTrans" cxnId="{76053F09-9FDB-B347-96D1-123F89EA13EB}">
      <dgm:prSet/>
      <dgm:spPr/>
      <dgm:t>
        <a:bodyPr/>
        <a:lstStyle/>
        <a:p>
          <a:endParaRPr lang="en-GB"/>
        </a:p>
      </dgm:t>
    </dgm:pt>
    <dgm:pt modelId="{2894D3AE-F495-3B47-BFB9-EE9685ECA532}" type="sibTrans" cxnId="{76053F09-9FDB-B347-96D1-123F89EA13EB}">
      <dgm:prSet/>
      <dgm:spPr/>
      <dgm:t>
        <a:bodyPr/>
        <a:lstStyle/>
        <a:p>
          <a:endParaRPr lang="en-GB"/>
        </a:p>
      </dgm:t>
    </dgm:pt>
    <dgm:pt modelId="{61B44AE5-A53F-E242-8CBA-9B8458BA8ED1}" type="pres">
      <dgm:prSet presAssocID="{0D311DF0-1A20-3C47-B58E-A7892DB9A8A8}" presName="compositeShape" presStyleCnt="0">
        <dgm:presLayoutVars>
          <dgm:chMax val="7"/>
          <dgm:dir/>
          <dgm:resizeHandles val="exact"/>
        </dgm:presLayoutVars>
      </dgm:prSet>
      <dgm:spPr/>
    </dgm:pt>
    <dgm:pt modelId="{02C14794-DE99-FD45-B48B-5417CA92E66B}" type="pres">
      <dgm:prSet presAssocID="{0D311DF0-1A20-3C47-B58E-A7892DB9A8A8}" presName="wedge1" presStyleLbl="node1" presStyleIdx="0" presStyleCnt="2"/>
      <dgm:spPr/>
    </dgm:pt>
    <dgm:pt modelId="{F7384EDA-E70B-A04D-B9FB-3D1EA47462AD}" type="pres">
      <dgm:prSet presAssocID="{0D311DF0-1A20-3C47-B58E-A7892DB9A8A8}" presName="dummy1a" presStyleCnt="0"/>
      <dgm:spPr/>
    </dgm:pt>
    <dgm:pt modelId="{15B313E5-8614-8E4B-82B6-78134E0BCE7D}" type="pres">
      <dgm:prSet presAssocID="{0D311DF0-1A20-3C47-B58E-A7892DB9A8A8}" presName="dummy1b" presStyleCnt="0"/>
      <dgm:spPr/>
    </dgm:pt>
    <dgm:pt modelId="{1EBC2A19-6F76-E343-84B8-345B38613599}" type="pres">
      <dgm:prSet presAssocID="{0D311DF0-1A20-3C47-B58E-A7892DB9A8A8}" presName="wedge1Tx" presStyleLbl="node1" presStyleIdx="0" presStyleCnt="2">
        <dgm:presLayoutVars>
          <dgm:chMax val="0"/>
          <dgm:chPref val="0"/>
          <dgm:bulletEnabled val="1"/>
        </dgm:presLayoutVars>
      </dgm:prSet>
      <dgm:spPr/>
    </dgm:pt>
    <dgm:pt modelId="{E528F00D-BF5C-084C-9875-E647FDC151AE}" type="pres">
      <dgm:prSet presAssocID="{0D311DF0-1A20-3C47-B58E-A7892DB9A8A8}" presName="wedge2" presStyleLbl="node1" presStyleIdx="1" presStyleCnt="2"/>
      <dgm:spPr/>
    </dgm:pt>
    <dgm:pt modelId="{5E104445-63E3-7546-A119-3E2E8EE72050}" type="pres">
      <dgm:prSet presAssocID="{0D311DF0-1A20-3C47-B58E-A7892DB9A8A8}" presName="dummy2a" presStyleCnt="0"/>
      <dgm:spPr/>
    </dgm:pt>
    <dgm:pt modelId="{A168FF6C-4782-D147-87A2-54A0FC123E87}" type="pres">
      <dgm:prSet presAssocID="{0D311DF0-1A20-3C47-B58E-A7892DB9A8A8}" presName="dummy2b" presStyleCnt="0"/>
      <dgm:spPr/>
    </dgm:pt>
    <dgm:pt modelId="{2B7348C6-B1F8-B74F-B3AB-DB5AC0614EDE}" type="pres">
      <dgm:prSet presAssocID="{0D311DF0-1A20-3C47-B58E-A7892DB9A8A8}" presName="wedge2Tx" presStyleLbl="node1" presStyleIdx="1" presStyleCnt="2">
        <dgm:presLayoutVars>
          <dgm:chMax val="0"/>
          <dgm:chPref val="0"/>
          <dgm:bulletEnabled val="1"/>
        </dgm:presLayoutVars>
      </dgm:prSet>
      <dgm:spPr/>
    </dgm:pt>
    <dgm:pt modelId="{CFBC1899-049B-7C41-92F1-9A64EA3DF8D5}" type="pres">
      <dgm:prSet presAssocID="{D54558BC-9EDB-0042-BCD5-756A46456572}" presName="arrowWedge1" presStyleLbl="fgSibTrans2D1" presStyleIdx="0" presStyleCnt="2"/>
      <dgm:spPr/>
    </dgm:pt>
    <dgm:pt modelId="{2FB1A137-4680-9946-AA4F-0303863F2062}" type="pres">
      <dgm:prSet presAssocID="{2894D3AE-F495-3B47-BFB9-EE9685ECA532}" presName="arrowWedge2" presStyleLbl="fgSibTrans2D1" presStyleIdx="1" presStyleCnt="2"/>
      <dgm:spPr/>
    </dgm:pt>
  </dgm:ptLst>
  <dgm:cxnLst>
    <dgm:cxn modelId="{76053F09-9FDB-B347-96D1-123F89EA13EB}" srcId="{0D311DF0-1A20-3C47-B58E-A7892DB9A8A8}" destId="{8218E049-DCC7-9441-AFFF-5C47271CE327}" srcOrd="1" destOrd="0" parTransId="{03233900-B70B-9A41-B8F0-6123BE1BD915}" sibTransId="{2894D3AE-F495-3B47-BFB9-EE9685ECA532}"/>
    <dgm:cxn modelId="{C51FAC37-121C-874D-B19C-1A22E1D4B3A5}" type="presOf" srcId="{0D311DF0-1A20-3C47-B58E-A7892DB9A8A8}" destId="{61B44AE5-A53F-E242-8CBA-9B8458BA8ED1}" srcOrd="0" destOrd="0" presId="urn:microsoft.com/office/officeart/2005/8/layout/cycle8"/>
    <dgm:cxn modelId="{09E8D160-EF15-9E4B-9C88-86453D946CF9}" type="presOf" srcId="{8218E049-DCC7-9441-AFFF-5C47271CE327}" destId="{2B7348C6-B1F8-B74F-B3AB-DB5AC0614EDE}" srcOrd="1" destOrd="0" presId="urn:microsoft.com/office/officeart/2005/8/layout/cycle8"/>
    <dgm:cxn modelId="{41B80461-6B75-8E47-8023-5871AE3A1603}" srcId="{0D311DF0-1A20-3C47-B58E-A7892DB9A8A8}" destId="{A73D9F10-1F5B-EB49-97C4-E3AF1E5ECB70}" srcOrd="0" destOrd="0" parTransId="{3BBC8B61-35D0-B641-9816-7CF10F545212}" sibTransId="{D54558BC-9EDB-0042-BCD5-756A46456572}"/>
    <dgm:cxn modelId="{2E7EA193-312E-C042-9D54-3EA688D4D2C7}" type="presOf" srcId="{A73D9F10-1F5B-EB49-97C4-E3AF1E5ECB70}" destId="{02C14794-DE99-FD45-B48B-5417CA92E66B}" srcOrd="0" destOrd="0" presId="urn:microsoft.com/office/officeart/2005/8/layout/cycle8"/>
    <dgm:cxn modelId="{444329D2-9BC1-104D-B5FE-7FB776A9EB9D}" type="presOf" srcId="{8218E049-DCC7-9441-AFFF-5C47271CE327}" destId="{E528F00D-BF5C-084C-9875-E647FDC151AE}" srcOrd="0" destOrd="0" presId="urn:microsoft.com/office/officeart/2005/8/layout/cycle8"/>
    <dgm:cxn modelId="{748C8CDF-A46B-AC4A-AFA1-BC31FBF22FFB}" type="presOf" srcId="{A73D9F10-1F5B-EB49-97C4-E3AF1E5ECB70}" destId="{1EBC2A19-6F76-E343-84B8-345B38613599}" srcOrd="1" destOrd="0" presId="urn:microsoft.com/office/officeart/2005/8/layout/cycle8"/>
    <dgm:cxn modelId="{3986194D-2FED-B74D-BAC5-E7ABEAD0EFEB}" type="presParOf" srcId="{61B44AE5-A53F-E242-8CBA-9B8458BA8ED1}" destId="{02C14794-DE99-FD45-B48B-5417CA92E66B}" srcOrd="0" destOrd="0" presId="urn:microsoft.com/office/officeart/2005/8/layout/cycle8"/>
    <dgm:cxn modelId="{F247BDC3-76AE-C048-958B-665C40D7E748}" type="presParOf" srcId="{61B44AE5-A53F-E242-8CBA-9B8458BA8ED1}" destId="{F7384EDA-E70B-A04D-B9FB-3D1EA47462AD}" srcOrd="1" destOrd="0" presId="urn:microsoft.com/office/officeart/2005/8/layout/cycle8"/>
    <dgm:cxn modelId="{2C1C4B5F-BF72-6744-8847-FF985E74F790}" type="presParOf" srcId="{61B44AE5-A53F-E242-8CBA-9B8458BA8ED1}" destId="{15B313E5-8614-8E4B-82B6-78134E0BCE7D}" srcOrd="2" destOrd="0" presId="urn:microsoft.com/office/officeart/2005/8/layout/cycle8"/>
    <dgm:cxn modelId="{FEA14680-F03D-6742-8121-440DAF58D058}" type="presParOf" srcId="{61B44AE5-A53F-E242-8CBA-9B8458BA8ED1}" destId="{1EBC2A19-6F76-E343-84B8-345B38613599}" srcOrd="3" destOrd="0" presId="urn:microsoft.com/office/officeart/2005/8/layout/cycle8"/>
    <dgm:cxn modelId="{79760AAB-B154-0545-9369-3FABC4A74D7F}" type="presParOf" srcId="{61B44AE5-A53F-E242-8CBA-9B8458BA8ED1}" destId="{E528F00D-BF5C-084C-9875-E647FDC151AE}" srcOrd="4" destOrd="0" presId="urn:microsoft.com/office/officeart/2005/8/layout/cycle8"/>
    <dgm:cxn modelId="{A4F65677-DE92-F54E-9D30-1934EE908ECE}" type="presParOf" srcId="{61B44AE5-A53F-E242-8CBA-9B8458BA8ED1}" destId="{5E104445-63E3-7546-A119-3E2E8EE72050}" srcOrd="5" destOrd="0" presId="urn:microsoft.com/office/officeart/2005/8/layout/cycle8"/>
    <dgm:cxn modelId="{8EEC1D64-8625-E840-AFED-9B09FD318815}" type="presParOf" srcId="{61B44AE5-A53F-E242-8CBA-9B8458BA8ED1}" destId="{A168FF6C-4782-D147-87A2-54A0FC123E87}" srcOrd="6" destOrd="0" presId="urn:microsoft.com/office/officeart/2005/8/layout/cycle8"/>
    <dgm:cxn modelId="{381F5BB7-B673-0D46-9EC7-3574CAF3CA74}" type="presParOf" srcId="{61B44AE5-A53F-E242-8CBA-9B8458BA8ED1}" destId="{2B7348C6-B1F8-B74F-B3AB-DB5AC0614EDE}" srcOrd="7" destOrd="0" presId="urn:microsoft.com/office/officeart/2005/8/layout/cycle8"/>
    <dgm:cxn modelId="{A0CC39A1-BE50-904C-B3F1-F8EBCFEA16CA}" type="presParOf" srcId="{61B44AE5-A53F-E242-8CBA-9B8458BA8ED1}" destId="{CFBC1899-049B-7C41-92F1-9A64EA3DF8D5}" srcOrd="8" destOrd="0" presId="urn:microsoft.com/office/officeart/2005/8/layout/cycle8"/>
    <dgm:cxn modelId="{513FCB88-7169-F947-AEBE-40FB65BE69D4}" type="presParOf" srcId="{61B44AE5-A53F-E242-8CBA-9B8458BA8ED1}" destId="{2FB1A137-4680-9946-AA4F-0303863F2062}"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311DF0-1A20-3C47-B58E-A7892DB9A8A8}" type="doc">
      <dgm:prSet loTypeId="urn:microsoft.com/office/officeart/2005/8/layout/cycle8" loCatId="" qsTypeId="urn:microsoft.com/office/officeart/2005/8/quickstyle/simple1" qsCatId="simple" csTypeId="urn:microsoft.com/office/officeart/2005/8/colors/colorful5" csCatId="colorful" phldr="1"/>
      <dgm:spPr/>
    </dgm:pt>
    <dgm:pt modelId="{8218E049-DCC7-9441-AFFF-5C47271CE327}">
      <dgm:prSet phldrT="[Text]"/>
      <dgm:spPr>
        <a:solidFill>
          <a:schemeClr val="accent6"/>
        </a:solidFill>
      </dgm:spPr>
      <dgm:t>
        <a:bodyPr/>
        <a:lstStyle/>
        <a:p>
          <a:r>
            <a:rPr lang="en-GB" dirty="0"/>
            <a:t>Cloud Service Provider</a:t>
          </a:r>
        </a:p>
      </dgm:t>
    </dgm:pt>
    <dgm:pt modelId="{03233900-B70B-9A41-B8F0-6123BE1BD915}" type="parTrans" cxnId="{76053F09-9FDB-B347-96D1-123F89EA13EB}">
      <dgm:prSet/>
      <dgm:spPr/>
      <dgm:t>
        <a:bodyPr/>
        <a:lstStyle/>
        <a:p>
          <a:endParaRPr lang="en-GB"/>
        </a:p>
      </dgm:t>
    </dgm:pt>
    <dgm:pt modelId="{2894D3AE-F495-3B47-BFB9-EE9685ECA532}" type="sibTrans" cxnId="{76053F09-9FDB-B347-96D1-123F89EA13EB}">
      <dgm:prSet/>
      <dgm:spPr/>
      <dgm:t>
        <a:bodyPr/>
        <a:lstStyle/>
        <a:p>
          <a:endParaRPr lang="en-GB"/>
        </a:p>
      </dgm:t>
    </dgm:pt>
    <dgm:pt modelId="{61B44AE5-A53F-E242-8CBA-9B8458BA8ED1}" type="pres">
      <dgm:prSet presAssocID="{0D311DF0-1A20-3C47-B58E-A7892DB9A8A8}" presName="compositeShape" presStyleCnt="0">
        <dgm:presLayoutVars>
          <dgm:chMax val="7"/>
          <dgm:dir/>
          <dgm:resizeHandles val="exact"/>
        </dgm:presLayoutVars>
      </dgm:prSet>
      <dgm:spPr/>
    </dgm:pt>
    <dgm:pt modelId="{02C14794-DE99-FD45-B48B-5417CA92E66B}" type="pres">
      <dgm:prSet presAssocID="{0D311DF0-1A20-3C47-B58E-A7892DB9A8A8}" presName="wedge1" presStyleLbl="node1" presStyleIdx="0" presStyleCnt="1"/>
      <dgm:spPr/>
    </dgm:pt>
    <dgm:pt modelId="{F7384EDA-E70B-A04D-B9FB-3D1EA47462AD}" type="pres">
      <dgm:prSet presAssocID="{0D311DF0-1A20-3C47-B58E-A7892DB9A8A8}" presName="dummy1a" presStyleCnt="0"/>
      <dgm:spPr/>
    </dgm:pt>
    <dgm:pt modelId="{15B313E5-8614-8E4B-82B6-78134E0BCE7D}" type="pres">
      <dgm:prSet presAssocID="{0D311DF0-1A20-3C47-B58E-A7892DB9A8A8}" presName="dummy1b" presStyleCnt="0"/>
      <dgm:spPr/>
    </dgm:pt>
    <dgm:pt modelId="{1EBC2A19-6F76-E343-84B8-345B38613599}" type="pres">
      <dgm:prSet presAssocID="{0D311DF0-1A20-3C47-B58E-A7892DB9A8A8}" presName="wedge1Tx" presStyleLbl="node1" presStyleIdx="0" presStyleCnt="1">
        <dgm:presLayoutVars>
          <dgm:chMax val="0"/>
          <dgm:chPref val="0"/>
          <dgm:bulletEnabled val="1"/>
        </dgm:presLayoutVars>
      </dgm:prSet>
      <dgm:spPr/>
    </dgm:pt>
    <dgm:pt modelId="{8B60A748-5ED3-2E41-968E-52D857294C33}" type="pres">
      <dgm:prSet presAssocID="{2894D3AE-F495-3B47-BFB9-EE9685ECA532}" presName="arrowWedge1single" presStyleLbl="fgSibTrans2D1" presStyleIdx="0" presStyleCnt="1"/>
      <dgm:spPr>
        <a:solidFill>
          <a:schemeClr val="accent6"/>
        </a:solidFill>
      </dgm:spPr>
    </dgm:pt>
  </dgm:ptLst>
  <dgm:cxnLst>
    <dgm:cxn modelId="{76053F09-9FDB-B347-96D1-123F89EA13EB}" srcId="{0D311DF0-1A20-3C47-B58E-A7892DB9A8A8}" destId="{8218E049-DCC7-9441-AFFF-5C47271CE327}" srcOrd="0" destOrd="0" parTransId="{03233900-B70B-9A41-B8F0-6123BE1BD915}" sibTransId="{2894D3AE-F495-3B47-BFB9-EE9685ECA532}"/>
    <dgm:cxn modelId="{E316F712-BD22-F246-84D7-84288DF3546F}" type="presOf" srcId="{8218E049-DCC7-9441-AFFF-5C47271CE327}" destId="{02C14794-DE99-FD45-B48B-5417CA92E66B}" srcOrd="0" destOrd="0" presId="urn:microsoft.com/office/officeart/2005/8/layout/cycle8"/>
    <dgm:cxn modelId="{C51FAC37-121C-874D-B19C-1A22E1D4B3A5}" type="presOf" srcId="{0D311DF0-1A20-3C47-B58E-A7892DB9A8A8}" destId="{61B44AE5-A53F-E242-8CBA-9B8458BA8ED1}" srcOrd="0" destOrd="0" presId="urn:microsoft.com/office/officeart/2005/8/layout/cycle8"/>
    <dgm:cxn modelId="{E82F7060-ACAD-324B-9D34-9582059E4355}" type="presOf" srcId="{8218E049-DCC7-9441-AFFF-5C47271CE327}" destId="{1EBC2A19-6F76-E343-84B8-345B38613599}" srcOrd="1" destOrd="0" presId="urn:microsoft.com/office/officeart/2005/8/layout/cycle8"/>
    <dgm:cxn modelId="{3986194D-2FED-B74D-BAC5-E7ABEAD0EFEB}" type="presParOf" srcId="{61B44AE5-A53F-E242-8CBA-9B8458BA8ED1}" destId="{02C14794-DE99-FD45-B48B-5417CA92E66B}" srcOrd="0" destOrd="0" presId="urn:microsoft.com/office/officeart/2005/8/layout/cycle8"/>
    <dgm:cxn modelId="{F247BDC3-76AE-C048-958B-665C40D7E748}" type="presParOf" srcId="{61B44AE5-A53F-E242-8CBA-9B8458BA8ED1}" destId="{F7384EDA-E70B-A04D-B9FB-3D1EA47462AD}" srcOrd="1" destOrd="0" presId="urn:microsoft.com/office/officeart/2005/8/layout/cycle8"/>
    <dgm:cxn modelId="{2C1C4B5F-BF72-6744-8847-FF985E74F790}" type="presParOf" srcId="{61B44AE5-A53F-E242-8CBA-9B8458BA8ED1}" destId="{15B313E5-8614-8E4B-82B6-78134E0BCE7D}" srcOrd="2" destOrd="0" presId="urn:microsoft.com/office/officeart/2005/8/layout/cycle8"/>
    <dgm:cxn modelId="{FEA14680-F03D-6742-8121-440DAF58D058}" type="presParOf" srcId="{61B44AE5-A53F-E242-8CBA-9B8458BA8ED1}" destId="{1EBC2A19-6F76-E343-84B8-345B38613599}" srcOrd="3" destOrd="0" presId="urn:microsoft.com/office/officeart/2005/8/layout/cycle8"/>
    <dgm:cxn modelId="{31B7CBA8-19D3-704D-8814-AD85553165A8}" type="presParOf" srcId="{61B44AE5-A53F-E242-8CBA-9B8458BA8ED1}" destId="{8B60A748-5ED3-2E41-968E-52D857294C33}" srcOrd="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43A88-508C-C24D-9056-4370139D420F}">
      <dsp:nvSpPr>
        <dsp:cNvPr id="0" name=""/>
        <dsp:cNvSpPr/>
      </dsp:nvSpPr>
      <dsp:spPr>
        <a:xfrm>
          <a:off x="1389" y="357922"/>
          <a:ext cx="1102414" cy="661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IRAP</a:t>
          </a:r>
          <a:endParaRPr lang="en-US" sz="1500" kern="1200"/>
        </a:p>
      </dsp:txBody>
      <dsp:txXfrm>
        <a:off x="1389" y="357922"/>
        <a:ext cx="1102414" cy="661448"/>
      </dsp:txXfrm>
    </dsp:sp>
    <dsp:sp modelId="{05240186-895A-2342-857D-3723B1268C5F}">
      <dsp:nvSpPr>
        <dsp:cNvPr id="0" name=""/>
        <dsp:cNvSpPr/>
      </dsp:nvSpPr>
      <dsp:spPr>
        <a:xfrm>
          <a:off x="1214045" y="357922"/>
          <a:ext cx="1102414" cy="6614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SOC2</a:t>
          </a:r>
          <a:endParaRPr lang="en-US" sz="1500" kern="1200"/>
        </a:p>
      </dsp:txBody>
      <dsp:txXfrm>
        <a:off x="1214045" y="357922"/>
        <a:ext cx="1102414" cy="661448"/>
      </dsp:txXfrm>
    </dsp:sp>
    <dsp:sp modelId="{069291DD-D06D-8A45-AA1D-F889C86B3109}">
      <dsp:nvSpPr>
        <dsp:cNvPr id="0" name=""/>
        <dsp:cNvSpPr/>
      </dsp:nvSpPr>
      <dsp:spPr>
        <a:xfrm>
          <a:off x="2426701" y="357922"/>
          <a:ext cx="1102414" cy="6614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Essential 8</a:t>
          </a:r>
          <a:endParaRPr lang="en-US" sz="1500" kern="1200"/>
        </a:p>
      </dsp:txBody>
      <dsp:txXfrm>
        <a:off x="2426701" y="357922"/>
        <a:ext cx="1102414" cy="661448"/>
      </dsp:txXfrm>
    </dsp:sp>
    <dsp:sp modelId="{EBBCFFBD-1315-0A4F-BE92-B015686401EC}">
      <dsp:nvSpPr>
        <dsp:cNvPr id="0" name=""/>
        <dsp:cNvSpPr/>
      </dsp:nvSpPr>
      <dsp:spPr>
        <a:xfrm>
          <a:off x="3639357" y="357922"/>
          <a:ext cx="1102414" cy="6614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ISO 27001</a:t>
          </a:r>
          <a:endParaRPr lang="en-US" sz="1500" kern="1200"/>
        </a:p>
      </dsp:txBody>
      <dsp:txXfrm>
        <a:off x="3639357" y="357922"/>
        <a:ext cx="1102414" cy="661448"/>
      </dsp:txXfrm>
    </dsp:sp>
    <dsp:sp modelId="{B0531665-BE51-C545-97F7-0FF100380161}">
      <dsp:nvSpPr>
        <dsp:cNvPr id="0" name=""/>
        <dsp:cNvSpPr/>
      </dsp:nvSpPr>
      <dsp:spPr>
        <a:xfrm>
          <a:off x="1389" y="1129612"/>
          <a:ext cx="1102414" cy="66144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ISO 27701</a:t>
          </a:r>
          <a:endParaRPr lang="en-US" sz="1500" kern="1200"/>
        </a:p>
      </dsp:txBody>
      <dsp:txXfrm>
        <a:off x="1389" y="1129612"/>
        <a:ext cx="1102414" cy="661448"/>
      </dsp:txXfrm>
    </dsp:sp>
    <dsp:sp modelId="{3C52F0CB-3C10-9948-9999-3255ABE3E209}">
      <dsp:nvSpPr>
        <dsp:cNvPr id="0" name=""/>
        <dsp:cNvSpPr/>
      </dsp:nvSpPr>
      <dsp:spPr>
        <a:xfrm>
          <a:off x="1214045" y="1129612"/>
          <a:ext cx="1102414" cy="661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ISO 27017, 27018</a:t>
          </a:r>
          <a:endParaRPr lang="en-US" sz="1500" kern="1200"/>
        </a:p>
      </dsp:txBody>
      <dsp:txXfrm>
        <a:off x="1214045" y="1129612"/>
        <a:ext cx="1102414" cy="661448"/>
      </dsp:txXfrm>
    </dsp:sp>
    <dsp:sp modelId="{D06E6B48-044D-5242-B822-671958EEF3DD}">
      <dsp:nvSpPr>
        <dsp:cNvPr id="0" name=""/>
        <dsp:cNvSpPr/>
      </dsp:nvSpPr>
      <dsp:spPr>
        <a:xfrm>
          <a:off x="2426701" y="1129612"/>
          <a:ext cx="1102414" cy="6614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t>ISO 9001</a:t>
          </a:r>
          <a:endParaRPr lang="en-US" sz="1500" kern="1200"/>
        </a:p>
      </dsp:txBody>
      <dsp:txXfrm>
        <a:off x="2426701" y="1129612"/>
        <a:ext cx="1102414" cy="661448"/>
      </dsp:txXfrm>
    </dsp:sp>
    <dsp:sp modelId="{E8C161B3-69C0-5A4C-8962-E1B569CB1916}">
      <dsp:nvSpPr>
        <dsp:cNvPr id="0" name=""/>
        <dsp:cNvSpPr/>
      </dsp:nvSpPr>
      <dsp:spPr>
        <a:xfrm>
          <a:off x="3639357" y="1129612"/>
          <a:ext cx="1102414" cy="6614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ISO 42001</a:t>
          </a:r>
          <a:endParaRPr lang="en-US" sz="1500" kern="1200" dirty="0"/>
        </a:p>
      </dsp:txBody>
      <dsp:txXfrm>
        <a:off x="3639357" y="1129612"/>
        <a:ext cx="1102414" cy="661448"/>
      </dsp:txXfrm>
    </dsp:sp>
    <dsp:sp modelId="{78DD9151-D2C3-8C42-BF07-EEB1B4C1FBE1}">
      <dsp:nvSpPr>
        <dsp:cNvPr id="0" name=""/>
        <dsp:cNvSpPr/>
      </dsp:nvSpPr>
      <dsp:spPr>
        <a:xfrm>
          <a:off x="607717" y="1901302"/>
          <a:ext cx="1102414" cy="6614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ISO 23053</a:t>
          </a:r>
          <a:endParaRPr lang="en-US" sz="1500" kern="1200" dirty="0"/>
        </a:p>
      </dsp:txBody>
      <dsp:txXfrm>
        <a:off x="607717" y="1901302"/>
        <a:ext cx="1102414" cy="661448"/>
      </dsp:txXfrm>
    </dsp:sp>
    <dsp:sp modelId="{D749CBDE-545F-CE4A-82F1-62DF32519571}">
      <dsp:nvSpPr>
        <dsp:cNvPr id="0" name=""/>
        <dsp:cNvSpPr/>
      </dsp:nvSpPr>
      <dsp:spPr>
        <a:xfrm>
          <a:off x="1820373" y="1901302"/>
          <a:ext cx="1102414" cy="66144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RFFR*</a:t>
          </a:r>
          <a:endParaRPr lang="en-US" sz="1500" kern="1200" dirty="0"/>
        </a:p>
      </dsp:txBody>
      <dsp:txXfrm>
        <a:off x="1820373" y="1901302"/>
        <a:ext cx="1102414" cy="661448"/>
      </dsp:txXfrm>
    </dsp:sp>
    <dsp:sp modelId="{8C938741-E4BE-7C42-89E1-D1EF9E93C0C4}">
      <dsp:nvSpPr>
        <dsp:cNvPr id="0" name=""/>
        <dsp:cNvSpPr/>
      </dsp:nvSpPr>
      <dsp:spPr>
        <a:xfrm>
          <a:off x="3033029" y="1901302"/>
          <a:ext cx="1102414" cy="661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DISP*</a:t>
          </a:r>
          <a:endParaRPr lang="en-US" sz="1500" kern="1200" dirty="0"/>
        </a:p>
      </dsp:txBody>
      <dsp:txXfrm>
        <a:off x="3033029" y="1901302"/>
        <a:ext cx="1102414" cy="661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3DCEB-977A-4DAC-86FD-3CB48E2D6F20}">
      <dsp:nvSpPr>
        <dsp:cNvPr id="0" name=""/>
        <dsp:cNvSpPr/>
      </dsp:nvSpPr>
      <dsp:spPr>
        <a:xfrm>
          <a:off x="229493" y="643156"/>
          <a:ext cx="714128" cy="7141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74C1B-2C95-4727-8B50-43CFD77B6B98}">
      <dsp:nvSpPr>
        <dsp:cNvPr id="0" name=""/>
        <dsp:cNvSpPr/>
      </dsp:nvSpPr>
      <dsp:spPr>
        <a:xfrm>
          <a:off x="381685" y="795348"/>
          <a:ext cx="409746" cy="4097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F76D04-F478-41CB-9403-6723661698C0}">
      <dsp:nvSpPr>
        <dsp:cNvPr id="0" name=""/>
        <dsp:cNvSpPr/>
      </dsp:nvSpPr>
      <dsp:spPr>
        <a:xfrm>
          <a:off x="1206"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ISM</a:t>
          </a:r>
          <a:endParaRPr lang="en-US" sz="1200" kern="1200" dirty="0"/>
        </a:p>
      </dsp:txBody>
      <dsp:txXfrm>
        <a:off x="1206" y="1579719"/>
        <a:ext cx="1170703" cy="468281"/>
      </dsp:txXfrm>
    </dsp:sp>
    <dsp:sp modelId="{5EEF9D8A-9AFB-FF48-97A1-55089B066E17}">
      <dsp:nvSpPr>
        <dsp:cNvPr id="0" name=""/>
        <dsp:cNvSpPr/>
      </dsp:nvSpPr>
      <dsp:spPr>
        <a:xfrm>
          <a:off x="1735363" y="643156"/>
          <a:ext cx="714128" cy="71412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37355-A8C3-0F4E-AA98-1FF1ABC9F62A}">
      <dsp:nvSpPr>
        <dsp:cNvPr id="0" name=""/>
        <dsp:cNvSpPr/>
      </dsp:nvSpPr>
      <dsp:spPr>
        <a:xfrm>
          <a:off x="1887554" y="795348"/>
          <a:ext cx="409746" cy="4097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E54AA-E69F-474C-A7DC-0EA134281907}">
      <dsp:nvSpPr>
        <dsp:cNvPr id="0" name=""/>
        <dsp:cNvSpPr/>
      </dsp:nvSpPr>
      <dsp:spPr>
        <a:xfrm>
          <a:off x="1376783" y="1579719"/>
          <a:ext cx="1431289"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CLASSIFICATION</a:t>
          </a:r>
          <a:endParaRPr lang="en-US" sz="1200" kern="1200" dirty="0"/>
        </a:p>
      </dsp:txBody>
      <dsp:txXfrm>
        <a:off x="1376783" y="1579719"/>
        <a:ext cx="1431289" cy="468281"/>
      </dsp:txXfrm>
    </dsp:sp>
    <dsp:sp modelId="{159BFD63-4D6A-4592-A71F-262675482200}">
      <dsp:nvSpPr>
        <dsp:cNvPr id="0" name=""/>
        <dsp:cNvSpPr/>
      </dsp:nvSpPr>
      <dsp:spPr>
        <a:xfrm>
          <a:off x="3241233" y="643156"/>
          <a:ext cx="714128" cy="71412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8D326-1EAE-471A-9216-1C9607F05AAB}">
      <dsp:nvSpPr>
        <dsp:cNvPr id="0" name=""/>
        <dsp:cNvSpPr/>
      </dsp:nvSpPr>
      <dsp:spPr>
        <a:xfrm>
          <a:off x="3393424" y="795348"/>
          <a:ext cx="409746" cy="4097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F8D37-BA91-42D9-A195-1F900DFD4D4D}">
      <dsp:nvSpPr>
        <dsp:cNvPr id="0" name=""/>
        <dsp:cNvSpPr/>
      </dsp:nvSpPr>
      <dsp:spPr>
        <a:xfrm>
          <a:off x="3012945"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ASD’S ROLE</a:t>
          </a:r>
          <a:endParaRPr lang="en-US" sz="1200" kern="1200" dirty="0"/>
        </a:p>
      </dsp:txBody>
      <dsp:txXfrm>
        <a:off x="3012945" y="1579719"/>
        <a:ext cx="1170703" cy="468281"/>
      </dsp:txXfrm>
    </dsp:sp>
    <dsp:sp modelId="{4DB36692-0F99-469B-8EE3-CCA0278EA47A}">
      <dsp:nvSpPr>
        <dsp:cNvPr id="0" name=""/>
        <dsp:cNvSpPr/>
      </dsp:nvSpPr>
      <dsp:spPr>
        <a:xfrm>
          <a:off x="4729565" y="643156"/>
          <a:ext cx="714128" cy="71412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CB334-AD65-4D6D-A7AB-D375A51296DF}">
      <dsp:nvSpPr>
        <dsp:cNvPr id="0" name=""/>
        <dsp:cNvSpPr/>
      </dsp:nvSpPr>
      <dsp:spPr>
        <a:xfrm>
          <a:off x="4881756" y="795348"/>
          <a:ext cx="409746" cy="4097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3222A4-46DC-406E-A11C-FE08C8E02A65}">
      <dsp:nvSpPr>
        <dsp:cNvPr id="0" name=""/>
        <dsp:cNvSpPr/>
      </dsp:nvSpPr>
      <dsp:spPr>
        <a:xfrm>
          <a:off x="4388522" y="1579719"/>
          <a:ext cx="1396215"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EFFECTIVENESS</a:t>
          </a:r>
          <a:endParaRPr lang="en-US" sz="1200" kern="1200" dirty="0"/>
        </a:p>
      </dsp:txBody>
      <dsp:txXfrm>
        <a:off x="4388522" y="1579719"/>
        <a:ext cx="1396215" cy="468281"/>
      </dsp:txXfrm>
    </dsp:sp>
    <dsp:sp modelId="{B892219F-DA58-48F7-AC0E-A384D0B340C5}">
      <dsp:nvSpPr>
        <dsp:cNvPr id="0" name=""/>
        <dsp:cNvSpPr/>
      </dsp:nvSpPr>
      <dsp:spPr>
        <a:xfrm>
          <a:off x="6217897" y="643156"/>
          <a:ext cx="714128" cy="71412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592A0-7D27-4163-A704-4ECBBC8DE26F}">
      <dsp:nvSpPr>
        <dsp:cNvPr id="0" name=""/>
        <dsp:cNvSpPr/>
      </dsp:nvSpPr>
      <dsp:spPr>
        <a:xfrm>
          <a:off x="6370089" y="795348"/>
          <a:ext cx="409746" cy="40974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45096D-C9EF-4BA6-A9F3-B0F12ACF90E0}">
      <dsp:nvSpPr>
        <dsp:cNvPr id="0" name=""/>
        <dsp:cNvSpPr/>
      </dsp:nvSpPr>
      <dsp:spPr>
        <a:xfrm>
          <a:off x="5989610"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ASSESSMENT</a:t>
          </a:r>
          <a:endParaRPr lang="en-US" sz="1200" kern="1200" dirty="0"/>
        </a:p>
      </dsp:txBody>
      <dsp:txXfrm>
        <a:off x="5989610" y="1579719"/>
        <a:ext cx="1170703" cy="468281"/>
      </dsp:txXfrm>
    </dsp:sp>
    <dsp:sp modelId="{6F084203-1C5E-41E5-AFF5-0416CE79F1AA}">
      <dsp:nvSpPr>
        <dsp:cNvPr id="0" name=""/>
        <dsp:cNvSpPr/>
      </dsp:nvSpPr>
      <dsp:spPr>
        <a:xfrm>
          <a:off x="7593474" y="643156"/>
          <a:ext cx="714128" cy="7141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EC7EB-045E-4CC1-9D34-F4FCB1DB90F6}">
      <dsp:nvSpPr>
        <dsp:cNvPr id="0" name=""/>
        <dsp:cNvSpPr/>
      </dsp:nvSpPr>
      <dsp:spPr>
        <a:xfrm>
          <a:off x="7745665" y="795348"/>
          <a:ext cx="409746" cy="4097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8E1552-2B49-44C5-AA45-D2F253D174E8}">
      <dsp:nvSpPr>
        <dsp:cNvPr id="0" name=""/>
        <dsp:cNvSpPr/>
      </dsp:nvSpPr>
      <dsp:spPr>
        <a:xfrm>
          <a:off x="7365187" y="1579719"/>
          <a:ext cx="1170703" cy="46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AU" sz="1200" b="0" i="0" kern="1200" dirty="0"/>
            <a:t>SYSTEMS</a:t>
          </a:r>
          <a:endParaRPr lang="en-US" sz="1200" kern="1200" dirty="0"/>
        </a:p>
      </dsp:txBody>
      <dsp:txXfrm>
        <a:off x="7365187" y="1579719"/>
        <a:ext cx="1170703" cy="468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38CB1-D5EA-48B9-97E5-E57BFF2DB40F}">
      <dsp:nvSpPr>
        <dsp:cNvPr id="0" name=""/>
        <dsp:cNvSpPr/>
      </dsp:nvSpPr>
      <dsp:spPr>
        <a:xfrm>
          <a:off x="288561" y="144914"/>
          <a:ext cx="887835" cy="88783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731F7-25FA-4B96-8BD8-39D901E58D86}">
      <dsp:nvSpPr>
        <dsp:cNvPr id="0" name=""/>
        <dsp:cNvSpPr/>
      </dsp:nvSpPr>
      <dsp:spPr>
        <a:xfrm>
          <a:off x="477772" y="334125"/>
          <a:ext cx="509414" cy="5094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DCDA27-D6CA-4AF8-A7C7-BC1E902F3D5B}">
      <dsp:nvSpPr>
        <dsp:cNvPr id="0" name=""/>
        <dsp:cNvSpPr/>
      </dsp:nvSpPr>
      <dsp:spPr>
        <a:xfrm>
          <a:off x="4745"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dirty="0">
              <a:solidFill>
                <a:srgbClr val="FF0000"/>
              </a:solidFill>
            </a:rPr>
            <a:t>Security*</a:t>
          </a:r>
          <a:endParaRPr lang="en-US" sz="1200" kern="1200" dirty="0">
            <a:solidFill>
              <a:srgbClr val="FF0000"/>
            </a:solidFill>
          </a:endParaRPr>
        </a:p>
      </dsp:txBody>
      <dsp:txXfrm>
        <a:off x="4745" y="1309289"/>
        <a:ext cx="1455468" cy="582187"/>
      </dsp:txXfrm>
    </dsp:sp>
    <dsp:sp modelId="{008E991F-44B1-44D5-BBAE-C4E6BF4F3DC7}">
      <dsp:nvSpPr>
        <dsp:cNvPr id="0" name=""/>
        <dsp:cNvSpPr/>
      </dsp:nvSpPr>
      <dsp:spPr>
        <a:xfrm>
          <a:off x="1998737" y="144914"/>
          <a:ext cx="887835" cy="88783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2ED0B-F648-4543-8981-B7A22535D361}">
      <dsp:nvSpPr>
        <dsp:cNvPr id="0" name=""/>
        <dsp:cNvSpPr/>
      </dsp:nvSpPr>
      <dsp:spPr>
        <a:xfrm>
          <a:off x="2187948" y="334125"/>
          <a:ext cx="509414" cy="5094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21FC3D-A5FD-4BE9-BA5F-DE628A137D82}">
      <dsp:nvSpPr>
        <dsp:cNvPr id="0" name=""/>
        <dsp:cNvSpPr/>
      </dsp:nvSpPr>
      <dsp:spPr>
        <a:xfrm>
          <a:off x="1714921"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Availability</a:t>
          </a:r>
          <a:endParaRPr lang="en-US" sz="1200" kern="1200">
            <a:solidFill>
              <a:srgbClr val="441C60"/>
            </a:solidFill>
          </a:endParaRPr>
        </a:p>
      </dsp:txBody>
      <dsp:txXfrm>
        <a:off x="1714921" y="1309289"/>
        <a:ext cx="1455468" cy="582187"/>
      </dsp:txXfrm>
    </dsp:sp>
    <dsp:sp modelId="{D591AE43-EEC4-4EBC-8459-7A59B0A286A7}">
      <dsp:nvSpPr>
        <dsp:cNvPr id="0" name=""/>
        <dsp:cNvSpPr/>
      </dsp:nvSpPr>
      <dsp:spPr>
        <a:xfrm>
          <a:off x="3708913" y="144914"/>
          <a:ext cx="887835" cy="88783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47C39-600C-4268-962A-9F8698138BE0}">
      <dsp:nvSpPr>
        <dsp:cNvPr id="0" name=""/>
        <dsp:cNvSpPr/>
      </dsp:nvSpPr>
      <dsp:spPr>
        <a:xfrm>
          <a:off x="3898124" y="334125"/>
          <a:ext cx="509414" cy="5094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D9008E-6AC2-498D-A946-E7C6CC4267A7}">
      <dsp:nvSpPr>
        <dsp:cNvPr id="0" name=""/>
        <dsp:cNvSpPr/>
      </dsp:nvSpPr>
      <dsp:spPr>
        <a:xfrm>
          <a:off x="3425097"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Processing Integrity</a:t>
          </a:r>
          <a:endParaRPr lang="en-US" sz="1200" kern="1200">
            <a:solidFill>
              <a:srgbClr val="441C60"/>
            </a:solidFill>
          </a:endParaRPr>
        </a:p>
      </dsp:txBody>
      <dsp:txXfrm>
        <a:off x="3425097" y="1309289"/>
        <a:ext cx="1455468" cy="582187"/>
      </dsp:txXfrm>
    </dsp:sp>
    <dsp:sp modelId="{E1F54117-BDC9-4BD4-9F6A-3CC45F790BEB}">
      <dsp:nvSpPr>
        <dsp:cNvPr id="0" name=""/>
        <dsp:cNvSpPr/>
      </dsp:nvSpPr>
      <dsp:spPr>
        <a:xfrm>
          <a:off x="5419089" y="144914"/>
          <a:ext cx="887835" cy="88783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A5DD4-2429-47D7-B09C-EF0B2426E91F}">
      <dsp:nvSpPr>
        <dsp:cNvPr id="0" name=""/>
        <dsp:cNvSpPr/>
      </dsp:nvSpPr>
      <dsp:spPr>
        <a:xfrm>
          <a:off x="5608300" y="334125"/>
          <a:ext cx="509414" cy="5094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F93C66-A727-4AB1-88DB-3C8596D6A56B}">
      <dsp:nvSpPr>
        <dsp:cNvPr id="0" name=""/>
        <dsp:cNvSpPr/>
      </dsp:nvSpPr>
      <dsp:spPr>
        <a:xfrm>
          <a:off x="5135272"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Confidentiality</a:t>
          </a:r>
          <a:endParaRPr lang="en-US" sz="1200" kern="1200">
            <a:solidFill>
              <a:srgbClr val="441C60"/>
            </a:solidFill>
          </a:endParaRPr>
        </a:p>
      </dsp:txBody>
      <dsp:txXfrm>
        <a:off x="5135272" y="1309289"/>
        <a:ext cx="1455468" cy="582187"/>
      </dsp:txXfrm>
    </dsp:sp>
    <dsp:sp modelId="{D391B447-6988-44F4-9B6B-C2E5E47822BC}">
      <dsp:nvSpPr>
        <dsp:cNvPr id="0" name=""/>
        <dsp:cNvSpPr/>
      </dsp:nvSpPr>
      <dsp:spPr>
        <a:xfrm>
          <a:off x="7129265" y="144914"/>
          <a:ext cx="887835" cy="88783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EF8D0-B002-4E09-B37E-0EE4DE71D6BF}">
      <dsp:nvSpPr>
        <dsp:cNvPr id="0" name=""/>
        <dsp:cNvSpPr/>
      </dsp:nvSpPr>
      <dsp:spPr>
        <a:xfrm>
          <a:off x="7318476" y="334125"/>
          <a:ext cx="509414" cy="5094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EFADDE-85B2-4C09-8C6B-46E619C66635}">
      <dsp:nvSpPr>
        <dsp:cNvPr id="0" name=""/>
        <dsp:cNvSpPr/>
      </dsp:nvSpPr>
      <dsp:spPr>
        <a:xfrm>
          <a:off x="6845448" y="1309289"/>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AU" sz="1200" kern="1200">
              <a:solidFill>
                <a:srgbClr val="441C60"/>
              </a:solidFill>
            </a:rPr>
            <a:t>Privacy</a:t>
          </a:r>
          <a:endParaRPr lang="en-US" sz="1200" kern="1200">
            <a:solidFill>
              <a:srgbClr val="441C60"/>
            </a:solidFill>
          </a:endParaRPr>
        </a:p>
      </dsp:txBody>
      <dsp:txXfrm>
        <a:off x="6845448" y="1309289"/>
        <a:ext cx="1455468" cy="582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87B8-0BFC-6644-A25C-776E6E9D0D41}">
      <dsp:nvSpPr>
        <dsp:cNvPr id="0" name=""/>
        <dsp:cNvSpPr/>
      </dsp:nvSpPr>
      <dsp:spPr>
        <a:xfrm rot="5400000">
          <a:off x="175111" y="311720"/>
          <a:ext cx="524634" cy="8729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BF084-EB8C-134D-B464-6DC0DCFC8896}">
      <dsp:nvSpPr>
        <dsp:cNvPr id="0" name=""/>
        <dsp:cNvSpPr/>
      </dsp:nvSpPr>
      <dsp:spPr>
        <a:xfrm>
          <a:off x="87537" y="572553"/>
          <a:ext cx="788131" cy="6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ML1</a:t>
          </a:r>
        </a:p>
      </dsp:txBody>
      <dsp:txXfrm>
        <a:off x="87537" y="572553"/>
        <a:ext cx="788131" cy="690843"/>
      </dsp:txXfrm>
    </dsp:sp>
    <dsp:sp modelId="{EC652B43-DE74-6648-8A65-74B06918C313}">
      <dsp:nvSpPr>
        <dsp:cNvPr id="0" name=""/>
        <dsp:cNvSpPr/>
      </dsp:nvSpPr>
      <dsp:spPr>
        <a:xfrm>
          <a:off x="726964" y="247450"/>
          <a:ext cx="148704" cy="14870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CD4E3-074D-CC4B-BAE6-783FC50FFB29}">
      <dsp:nvSpPr>
        <dsp:cNvPr id="0" name=""/>
        <dsp:cNvSpPr/>
      </dsp:nvSpPr>
      <dsp:spPr>
        <a:xfrm rot="5400000">
          <a:off x="1139938" y="72973"/>
          <a:ext cx="524634" cy="8729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A6200-748C-E94E-A1CB-43A34DB0FE50}">
      <dsp:nvSpPr>
        <dsp:cNvPr id="0" name=""/>
        <dsp:cNvSpPr/>
      </dsp:nvSpPr>
      <dsp:spPr>
        <a:xfrm>
          <a:off x="1052364" y="333806"/>
          <a:ext cx="788131" cy="6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ML2</a:t>
          </a:r>
        </a:p>
      </dsp:txBody>
      <dsp:txXfrm>
        <a:off x="1052364" y="333806"/>
        <a:ext cx="788131" cy="690843"/>
      </dsp:txXfrm>
    </dsp:sp>
    <dsp:sp modelId="{6673BC8B-C2B9-A44C-BA95-146078A93E65}">
      <dsp:nvSpPr>
        <dsp:cNvPr id="0" name=""/>
        <dsp:cNvSpPr/>
      </dsp:nvSpPr>
      <dsp:spPr>
        <a:xfrm>
          <a:off x="1691791" y="8703"/>
          <a:ext cx="148704" cy="14870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A1E3B-5E57-624D-B23E-7396B540BE8F}">
      <dsp:nvSpPr>
        <dsp:cNvPr id="0" name=""/>
        <dsp:cNvSpPr/>
      </dsp:nvSpPr>
      <dsp:spPr>
        <a:xfrm rot="5400000">
          <a:off x="2104765" y="-165774"/>
          <a:ext cx="524634" cy="8729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717D9-3012-514F-B91D-C29D4863DADB}">
      <dsp:nvSpPr>
        <dsp:cNvPr id="0" name=""/>
        <dsp:cNvSpPr/>
      </dsp:nvSpPr>
      <dsp:spPr>
        <a:xfrm>
          <a:off x="2017191" y="95058"/>
          <a:ext cx="788131" cy="69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ML3</a:t>
          </a:r>
        </a:p>
      </dsp:txBody>
      <dsp:txXfrm>
        <a:off x="2017191" y="95058"/>
        <a:ext cx="788131" cy="690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BFD63-4D6A-4592-A71F-262675482200}">
      <dsp:nvSpPr>
        <dsp:cNvPr id="0" name=""/>
        <dsp:cNvSpPr/>
      </dsp:nvSpPr>
      <dsp:spPr>
        <a:xfrm>
          <a:off x="285002" y="274289"/>
          <a:ext cx="876041" cy="8760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8D326-1EAE-471A-9216-1C9607F05AAB}">
      <dsp:nvSpPr>
        <dsp:cNvPr id="0" name=""/>
        <dsp:cNvSpPr/>
      </dsp:nvSpPr>
      <dsp:spPr>
        <a:xfrm>
          <a:off x="471700" y="460986"/>
          <a:ext cx="502646" cy="502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F8D37-BA91-42D9-A195-1F900DFD4D4D}">
      <dsp:nvSpPr>
        <dsp:cNvPr id="0" name=""/>
        <dsp:cNvSpPr/>
      </dsp:nvSpPr>
      <dsp:spPr>
        <a:xfrm>
          <a:off x="4956"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Determine Maturity Level</a:t>
          </a:r>
          <a:endParaRPr lang="en-US" sz="1400" kern="1200"/>
        </a:p>
      </dsp:txBody>
      <dsp:txXfrm>
        <a:off x="4956" y="1423195"/>
        <a:ext cx="1436132" cy="574453"/>
      </dsp:txXfrm>
    </dsp:sp>
    <dsp:sp modelId="{2463DCEB-977A-4DAC-86FD-3CB48E2D6F20}">
      <dsp:nvSpPr>
        <dsp:cNvPr id="0" name=""/>
        <dsp:cNvSpPr/>
      </dsp:nvSpPr>
      <dsp:spPr>
        <a:xfrm>
          <a:off x="1972458" y="274289"/>
          <a:ext cx="876041" cy="8760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74C1B-2C95-4727-8B50-43CFD77B6B98}">
      <dsp:nvSpPr>
        <dsp:cNvPr id="0" name=""/>
        <dsp:cNvSpPr/>
      </dsp:nvSpPr>
      <dsp:spPr>
        <a:xfrm>
          <a:off x="2159156" y="460986"/>
          <a:ext cx="502646" cy="5026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F76D04-F478-41CB-9403-6723661698C0}">
      <dsp:nvSpPr>
        <dsp:cNvPr id="0" name=""/>
        <dsp:cNvSpPr/>
      </dsp:nvSpPr>
      <dsp:spPr>
        <a:xfrm>
          <a:off x="1692413"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Implement Wholesomely</a:t>
          </a:r>
          <a:endParaRPr lang="en-US" sz="1400" kern="1200"/>
        </a:p>
      </dsp:txBody>
      <dsp:txXfrm>
        <a:off x="1692413" y="1423195"/>
        <a:ext cx="1436132" cy="574453"/>
      </dsp:txXfrm>
    </dsp:sp>
    <dsp:sp modelId="{4DB36692-0F99-469B-8EE3-CCA0278EA47A}">
      <dsp:nvSpPr>
        <dsp:cNvPr id="0" name=""/>
        <dsp:cNvSpPr/>
      </dsp:nvSpPr>
      <dsp:spPr>
        <a:xfrm>
          <a:off x="3659914" y="274289"/>
          <a:ext cx="876041" cy="8760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CB334-AD65-4D6D-A7AB-D375A51296DF}">
      <dsp:nvSpPr>
        <dsp:cNvPr id="0" name=""/>
        <dsp:cNvSpPr/>
      </dsp:nvSpPr>
      <dsp:spPr>
        <a:xfrm>
          <a:off x="3846612" y="460986"/>
          <a:ext cx="502646" cy="5026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3222A4-46DC-406E-A11C-FE08C8E02A65}">
      <dsp:nvSpPr>
        <dsp:cNvPr id="0" name=""/>
        <dsp:cNvSpPr/>
      </dsp:nvSpPr>
      <dsp:spPr>
        <a:xfrm>
          <a:off x="3379869"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Risk-Based Approach</a:t>
          </a:r>
          <a:endParaRPr lang="en-US" sz="1400" kern="1200"/>
        </a:p>
      </dsp:txBody>
      <dsp:txXfrm>
        <a:off x="3379869" y="1423195"/>
        <a:ext cx="1436132" cy="574453"/>
      </dsp:txXfrm>
    </dsp:sp>
    <dsp:sp modelId="{B892219F-DA58-48F7-AC0E-A384D0B340C5}">
      <dsp:nvSpPr>
        <dsp:cNvPr id="0" name=""/>
        <dsp:cNvSpPr/>
      </dsp:nvSpPr>
      <dsp:spPr>
        <a:xfrm>
          <a:off x="5347371" y="274289"/>
          <a:ext cx="876041" cy="8760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592A0-7D27-4163-A704-4ECBBC8DE26F}">
      <dsp:nvSpPr>
        <dsp:cNvPr id="0" name=""/>
        <dsp:cNvSpPr/>
      </dsp:nvSpPr>
      <dsp:spPr>
        <a:xfrm>
          <a:off x="5534068" y="460986"/>
          <a:ext cx="502646" cy="5026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45096D-C9EF-4BA6-A9F3-B0F12ACF90E0}">
      <dsp:nvSpPr>
        <dsp:cNvPr id="0" name=""/>
        <dsp:cNvSpPr/>
      </dsp:nvSpPr>
      <dsp:spPr>
        <a:xfrm>
          <a:off x="5067325"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Self-Assessment</a:t>
          </a:r>
          <a:endParaRPr lang="en-US" sz="1400" kern="1200"/>
        </a:p>
      </dsp:txBody>
      <dsp:txXfrm>
        <a:off x="5067325" y="1423195"/>
        <a:ext cx="1436132" cy="574453"/>
      </dsp:txXfrm>
    </dsp:sp>
    <dsp:sp modelId="{6F084203-1C5E-41E5-AFF5-0416CE79F1AA}">
      <dsp:nvSpPr>
        <dsp:cNvPr id="0" name=""/>
        <dsp:cNvSpPr/>
      </dsp:nvSpPr>
      <dsp:spPr>
        <a:xfrm>
          <a:off x="7034827" y="274289"/>
          <a:ext cx="876041" cy="87604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EC7EB-045E-4CC1-9D34-F4FCB1DB90F6}">
      <dsp:nvSpPr>
        <dsp:cNvPr id="0" name=""/>
        <dsp:cNvSpPr/>
      </dsp:nvSpPr>
      <dsp:spPr>
        <a:xfrm>
          <a:off x="7221524" y="460986"/>
          <a:ext cx="502646" cy="5026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8E1552-2B49-44C5-AA45-D2F253D174E8}">
      <dsp:nvSpPr>
        <dsp:cNvPr id="0" name=""/>
        <dsp:cNvSpPr/>
      </dsp:nvSpPr>
      <dsp:spPr>
        <a:xfrm>
          <a:off x="6754781" y="1423195"/>
          <a:ext cx="1436132" cy="57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AU" sz="1400" b="0" i="0" kern="1200"/>
            <a:t>Maintenance</a:t>
          </a:r>
          <a:endParaRPr lang="en-US" sz="1400" kern="1200"/>
        </a:p>
      </dsp:txBody>
      <dsp:txXfrm>
        <a:off x="6754781" y="1423195"/>
        <a:ext cx="1436132" cy="574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4794-DE99-FD45-B48B-5417CA92E66B}">
      <dsp:nvSpPr>
        <dsp:cNvPr id="0" name=""/>
        <dsp:cNvSpPr/>
      </dsp:nvSpPr>
      <dsp:spPr>
        <a:xfrm>
          <a:off x="414125" y="122862"/>
          <a:ext cx="1479059" cy="1479059"/>
        </a:xfrm>
        <a:prstGeom prst="pie">
          <a:avLst>
            <a:gd name="adj1" fmla="val 16200000"/>
            <a:gd name="adj2" fmla="val 54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Cloud Service Consumer</a:t>
          </a:r>
        </a:p>
      </dsp:txBody>
      <dsp:txXfrm>
        <a:off x="1222325" y="510235"/>
        <a:ext cx="528235" cy="704314"/>
      </dsp:txXfrm>
    </dsp:sp>
    <dsp:sp modelId="{E528F00D-BF5C-084C-9875-E647FDC151AE}">
      <dsp:nvSpPr>
        <dsp:cNvPr id="0" name=""/>
        <dsp:cNvSpPr/>
      </dsp:nvSpPr>
      <dsp:spPr>
        <a:xfrm>
          <a:off x="343694" y="122862"/>
          <a:ext cx="1479059" cy="1479059"/>
        </a:xfrm>
        <a:prstGeom prst="pie">
          <a:avLst>
            <a:gd name="adj1" fmla="val 5400000"/>
            <a:gd name="adj2" fmla="val 1620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Cloud Service Provider</a:t>
          </a:r>
        </a:p>
      </dsp:txBody>
      <dsp:txXfrm>
        <a:off x="486317" y="510235"/>
        <a:ext cx="528235" cy="704314"/>
      </dsp:txXfrm>
    </dsp:sp>
    <dsp:sp modelId="{CFBC1899-049B-7C41-92F1-9A64EA3DF8D5}">
      <dsp:nvSpPr>
        <dsp:cNvPr id="0" name=""/>
        <dsp:cNvSpPr/>
      </dsp:nvSpPr>
      <dsp:spPr>
        <a:xfrm>
          <a:off x="322564" y="31301"/>
          <a:ext cx="1662181" cy="1662181"/>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1A137-4680-9946-AA4F-0303863F2062}">
      <dsp:nvSpPr>
        <dsp:cNvPr id="0" name=""/>
        <dsp:cNvSpPr/>
      </dsp:nvSpPr>
      <dsp:spPr>
        <a:xfrm>
          <a:off x="252133" y="31301"/>
          <a:ext cx="1662181" cy="1662181"/>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4794-DE99-FD45-B48B-5417CA92E66B}">
      <dsp:nvSpPr>
        <dsp:cNvPr id="0" name=""/>
        <dsp:cNvSpPr/>
      </dsp:nvSpPr>
      <dsp:spPr>
        <a:xfrm>
          <a:off x="161419" y="146304"/>
          <a:ext cx="1536191" cy="1536191"/>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Cloud Service Provider</a:t>
          </a:r>
        </a:p>
      </dsp:txBody>
      <dsp:txXfrm>
        <a:off x="417451" y="402336"/>
        <a:ext cx="1024128" cy="1024128"/>
      </dsp:txXfrm>
    </dsp:sp>
    <dsp:sp modelId="{8B60A748-5ED3-2E41-968E-52D857294C33}">
      <dsp:nvSpPr>
        <dsp:cNvPr id="0" name=""/>
        <dsp:cNvSpPr/>
      </dsp:nvSpPr>
      <dsp:spPr>
        <a:xfrm>
          <a:off x="84321" y="50995"/>
          <a:ext cx="1726387" cy="1726387"/>
        </a:xfrm>
        <a:prstGeom prst="circularArrow">
          <a:avLst>
            <a:gd name="adj1" fmla="val 5085"/>
            <a:gd name="adj2" fmla="val 327528"/>
            <a:gd name="adj3" fmla="val 15791902"/>
            <a:gd name="adj4" fmla="val 16280569"/>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yber.gov.au/resources-business-and-government/essential-cyber-security/essential-eight/essential-eight-assessment-process-guid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Ladies and gentlemen, a very good morning to all of you. Hope everyone is having a great conference. I realise there are many parallel presentations by some fascinating speakers, thank you, for choosing to join this presentation.</a:t>
            </a:r>
          </a:p>
          <a:p>
            <a:endParaRPr lang="en-AU" dirty="0"/>
          </a:p>
          <a:p>
            <a:r>
              <a:rPr lang="en-AU" dirty="0"/>
              <a:t>While you are welcome to take photos of slides you find insightful, the QR code on the last slide will help you download the whole presentation, along with detailed notes. So, sit back and enjoy the presentation. </a:t>
            </a:r>
          </a:p>
          <a:p>
            <a:endParaRPr lang="en-AU" dirty="0"/>
          </a:p>
          <a:p>
            <a:r>
              <a:rPr lang="en-AU" dirty="0"/>
              <a:t>I will go on for about 30 minutes and we can have Q&amp;A in the last 10 minutes.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43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This presentation focuses on framework evaluation to help organisations make informed decisions.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37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mj-lt"/>
              <a:buNone/>
            </a:pPr>
            <a:r>
              <a:rPr lang="en-AU" sz="1200" dirty="0">
                <a:latin typeface="Calibri" panose="020F0502020204030204" pitchFamily="34" charset="0"/>
                <a:cs typeface="Calibri" panose="020F0502020204030204" pitchFamily="34" charset="0"/>
              </a:rPr>
              <a:t>AICPA: </a:t>
            </a:r>
            <a:r>
              <a:rPr lang="en-AU" b="0" i="0" dirty="0">
                <a:solidFill>
                  <a:srgbClr val="656B6F"/>
                </a:solidFill>
                <a:effectLst/>
                <a:latin typeface="Calibri" panose="020F0502020204030204" pitchFamily="34" charset="0"/>
                <a:cs typeface="Calibri" panose="020F0502020204030204" pitchFamily="34" charset="0"/>
              </a:rPr>
              <a:t>American Institute of Certified Public Accountants</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AU" sz="1200" b="0" i="0" dirty="0">
                <a:solidFill>
                  <a:srgbClr val="656B6F"/>
                </a:solidFill>
                <a:effectLst/>
                <a:latin typeface="Calibri" panose="020F0502020204030204" pitchFamily="34" charset="0"/>
                <a:cs typeface="Calibri" panose="020F0502020204030204" pitchFamily="34" charset="0"/>
              </a:rPr>
              <a:t>ASD: </a:t>
            </a:r>
            <a:r>
              <a:rPr lang="en-AU" b="0" i="0" dirty="0">
                <a:solidFill>
                  <a:srgbClr val="001E45"/>
                </a:solidFill>
                <a:effectLst/>
                <a:latin typeface="Calibri" panose="020F0502020204030204" pitchFamily="34" charset="0"/>
                <a:cs typeface="Calibri" panose="020F0502020204030204" pitchFamily="34" charset="0"/>
              </a:rPr>
              <a:t>Australian Signals Directorate</a:t>
            </a:r>
          </a:p>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AU" sz="1200" b="0" i="0" dirty="0">
                <a:solidFill>
                  <a:srgbClr val="656B6F"/>
                </a:solidFill>
                <a:effectLst/>
                <a:latin typeface="Calibri" panose="020F0502020204030204" pitchFamily="34" charset="0"/>
                <a:cs typeface="Calibri" panose="020F0502020204030204" pitchFamily="34" charset="0"/>
              </a:rPr>
              <a:t>ISM: Information Security Manual</a:t>
            </a:r>
            <a:endParaRPr lang="en-AU" sz="1200" dirty="0">
              <a:latin typeface="Calibri" panose="020F0502020204030204" pitchFamily="34" charset="0"/>
              <a:cs typeface="Calibri" panose="020F0502020204030204" pitchFamily="34" charset="0"/>
            </a:endParaRPr>
          </a:p>
          <a:p>
            <a:pPr marL="0" indent="0">
              <a:buFont typeface="+mj-lt"/>
              <a:buNone/>
            </a:pPr>
            <a:r>
              <a:rPr lang="en-AU" sz="1200" b="0" i="0" dirty="0">
                <a:solidFill>
                  <a:srgbClr val="656B6F"/>
                </a:solidFill>
                <a:effectLst/>
                <a:latin typeface="Calibri" panose="020F0502020204030204" pitchFamily="34" charset="0"/>
                <a:cs typeface="Calibri" panose="020F0502020204030204" pitchFamily="34" charset="0"/>
              </a:rPr>
              <a:t>ISMS: Information Security Management System</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92695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mj-lt"/>
              <a:buNone/>
            </a:pPr>
            <a:endParaRPr lang="en-AU" sz="1200" dirty="0">
              <a:latin typeface="Calibri" panose="020F0502020204030204" pitchFamily="34" charset="0"/>
              <a:cs typeface="Calibri" panose="020F0502020204030204" pitchFamily="34"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996454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mj-lt"/>
              <a:buNone/>
            </a:pPr>
            <a:r>
              <a:rPr lang="en-AU" sz="1200" dirty="0">
                <a:latin typeface="Calibri" panose="020F0502020204030204" pitchFamily="34" charset="0"/>
                <a:cs typeface="Calibri" panose="020F0502020204030204" pitchFamily="34" charset="0"/>
              </a:rPr>
              <a:t>You’d notice a trend emerging.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Most of these security frameworks are not mandated by customers or the industry.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However, all other things being almost equal, customers will choose to work with more secure organisations, customers trust more secure organisations, and customers promote more secure organisations.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These promoters are who make or break companies in industries not dominated by monopolies. </a:t>
            </a:r>
          </a:p>
          <a:p>
            <a:pPr marL="0" indent="0">
              <a:buFont typeface="+mj-lt"/>
              <a:buNone/>
            </a:pPr>
            <a:endParaRPr lang="en-AU" sz="1200" dirty="0">
              <a:latin typeface="Calibri" panose="020F0502020204030204" pitchFamily="34" charset="0"/>
              <a:cs typeface="Calibri" panose="020F0502020204030204" pitchFamily="34" charset="0"/>
            </a:endParaRPr>
          </a:p>
          <a:p>
            <a:pPr marL="0" indent="0">
              <a:buFont typeface="+mj-lt"/>
              <a:buNone/>
            </a:pPr>
            <a:r>
              <a:rPr lang="en-AU" sz="1200" dirty="0">
                <a:latin typeface="Calibri" panose="020F0502020204030204" pitchFamily="34" charset="0"/>
                <a:cs typeface="Calibri" panose="020F0502020204030204" pitchFamily="34" charset="0"/>
              </a:rPr>
              <a:t>If you want to play in such industries, you'd better pay attention to what your customers expect and admire.</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8117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Now let’s dive a bit deeper and evaluate some of these frameworks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473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www.cyber.gov.au</a:t>
            </a:r>
            <a:r>
              <a:rPr lang="en-AU" dirty="0"/>
              <a:t>/</a:t>
            </a:r>
            <a:r>
              <a:rPr lang="en-AU" dirty="0" err="1"/>
              <a:t>irap</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35897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Information Security Manual: Based on the Australian Government Information Security Manual (ISM) requirements which update every 3 months to keep up with the evolving threats and technological advances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Information Classification: Limited to assessing the effectiveness of security controls deployed to “information systems” storing or processing classified information</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ASD and Industry Assessors: Only ASD is authorised to conduct IRAP assessment of TOP SECRET systems. Other IRAP assessors can assess information systems classified as SECRET and below</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Assessment of Effectiveness: IRAP is designed to assess the ”effectiveness”, not just presence of security controls in line with the ISM requirements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No certification or endorsement: Assessors do not accredit, certify, endorse or register systems on behalf of the ASD, they only "assess" the "effectiveness" of security controls, and produce reports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sz="1200" dirty="0">
                <a:solidFill>
                  <a:srgbClr val="441C60"/>
                </a:solidFill>
              </a:rPr>
              <a:t>Systems, not Organisations: An organisation cannot claim to be IRAP assessed, they can only claim that their “information system” has gone through an IRAP assessment</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81571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1" indent="-457200">
              <a:buFont typeface="+mj-lt"/>
              <a:buAutoNum type="alphaLcParenR"/>
            </a:pPr>
            <a:endParaRPr lang="en-AU" sz="1200" dirty="0">
              <a:solidFill>
                <a:srgbClr val="374151"/>
              </a:solidFill>
            </a:endParaRPr>
          </a:p>
          <a:p>
            <a:pPr marL="914400" lvl="1" indent="-457200">
              <a:buFont typeface="+mj-lt"/>
              <a:buAutoNum type="alphaLcParenR"/>
            </a:pPr>
            <a:r>
              <a:rPr lang="en-AU" sz="1200" dirty="0">
                <a:solidFill>
                  <a:srgbClr val="374151"/>
                </a:solidFill>
              </a:rPr>
              <a:t>Pre-Assessment: Either do it yourself or engage an expert consultancy. Define the scope of the system, understand the information classification, conduct a gap analysis with reference to the ISM controls, address those gaps based on risk prioritisation</a:t>
            </a:r>
          </a:p>
          <a:p>
            <a:pPr marL="914400" lvl="1" indent="-457200">
              <a:buFont typeface="+mj-lt"/>
              <a:buAutoNum type="alphaLcParenR"/>
            </a:pPr>
            <a:r>
              <a:rPr lang="en-AU" sz="1200" dirty="0">
                <a:solidFill>
                  <a:srgbClr val="374151"/>
                </a:solidFill>
              </a:rPr>
              <a:t>Assessment: Avoid conflicts of interest</a:t>
            </a:r>
          </a:p>
          <a:p>
            <a:pPr marL="914400" lvl="1" indent="-457200">
              <a:buFont typeface="+mj-lt"/>
              <a:buAutoNum type="alphaLcParenR"/>
            </a:pPr>
            <a:r>
              <a:rPr lang="en-AU" sz="1200" dirty="0">
                <a:solidFill>
                  <a:srgbClr val="374151"/>
                </a:solidFill>
              </a:rPr>
              <a:t>Post-assessment: Maintain and plan an assessment every 1 or 2 year, depending upon contractual obligations</a:t>
            </a:r>
          </a:p>
          <a:p>
            <a:pPr marL="914400" lvl="1" indent="-457200">
              <a:buFont typeface="+mj-lt"/>
              <a:buAutoNum type="alphaLcParenR"/>
            </a:pPr>
            <a:r>
              <a:rPr lang="en-AU" sz="1200" dirty="0">
                <a:solidFill>
                  <a:srgbClr val="374151"/>
                </a:solidFill>
              </a:rPr>
              <a:t>CCM: Cloud Controls Matrix</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87976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AU" dirty="0">
                <a:latin typeface="Calibri" panose="020F0502020204030204" pitchFamily="34" charset="0"/>
                <a:cs typeface="Calibri" panose="020F0502020204030204" pitchFamily="34" charset="0"/>
              </a:rPr>
              <a:t>Formerly SAS70 Report.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Developed by the American Institute of Certified Public Accountants (AICPA) in 2010</a:t>
            </a:r>
          </a:p>
          <a:p>
            <a:pPr marL="228600" lvl="0" indent="-228600" algn="l" rtl="0">
              <a:spcBef>
                <a:spcPts val="0"/>
              </a:spcBef>
              <a:spcAft>
                <a:spcPts val="0"/>
              </a:spcAft>
              <a:buFont typeface="+mj-lt"/>
              <a:buAutoNum type="arabicPeriod"/>
            </a:pPr>
            <a:r>
              <a:rPr lang="en-AU" b="1" i="0" dirty="0">
                <a:solidFill>
                  <a:srgbClr val="0E1952"/>
                </a:solidFill>
                <a:effectLst/>
                <a:latin typeface="Calibri" panose="020F0502020204030204" pitchFamily="34" charset="0"/>
                <a:cs typeface="Calibri" panose="020F0502020204030204" pitchFamily="34" charset="0"/>
              </a:rPr>
              <a:t>SOC 2 Type I</a:t>
            </a:r>
            <a:r>
              <a:rPr lang="en-AU" b="0" i="0" dirty="0">
                <a:solidFill>
                  <a:srgbClr val="4F6177"/>
                </a:solidFill>
                <a:effectLst/>
                <a:latin typeface="Calibri" panose="020F0502020204030204" pitchFamily="34" charset="0"/>
                <a:cs typeface="Calibri" panose="020F0502020204030204" pitchFamily="34" charset="0"/>
              </a:rPr>
              <a:t> reports evaluate a company’s controls at a single point in time. It answers the question: are the security controls designed properly?</a:t>
            </a:r>
          </a:p>
          <a:p>
            <a:pPr marL="228600" lvl="0" indent="-228600" algn="l" rtl="0">
              <a:spcBef>
                <a:spcPts val="0"/>
              </a:spcBef>
              <a:spcAft>
                <a:spcPts val="0"/>
              </a:spcAft>
              <a:buFont typeface="+mj-lt"/>
              <a:buAutoNum type="arabicPeriod"/>
            </a:pPr>
            <a:r>
              <a:rPr lang="en-AU" b="1" i="0" dirty="0">
                <a:solidFill>
                  <a:srgbClr val="0E1952"/>
                </a:solidFill>
                <a:effectLst/>
                <a:latin typeface="Calibri" panose="020F0502020204030204" pitchFamily="34" charset="0"/>
                <a:cs typeface="Calibri" panose="020F0502020204030204" pitchFamily="34" charset="0"/>
              </a:rPr>
              <a:t>SOC 2 Type II</a:t>
            </a:r>
            <a:r>
              <a:rPr lang="en-AU" b="0" i="0" dirty="0">
                <a:solidFill>
                  <a:srgbClr val="4F6177"/>
                </a:solidFill>
                <a:effectLst/>
                <a:latin typeface="Calibri" panose="020F0502020204030204" pitchFamily="34" charset="0"/>
                <a:cs typeface="Calibri" panose="020F0502020204030204" pitchFamily="34" charset="0"/>
              </a:rPr>
              <a:t> reports assess how those controls function over a period of time, generally over 12 months. It answers the question: do the security controls a company has in place function as intended</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06393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71500" indent="-342900">
              <a:buFont typeface="+mj-lt"/>
              <a:buAutoNum type="arabicPeriod"/>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Security TSC is always included in a SOC 2 audit, while the other four are optional</a:t>
            </a:r>
          </a:p>
          <a:p>
            <a:pPr marL="571500" indent="-342900">
              <a:buFont typeface="+mj-lt"/>
              <a:buAutoNum type="arabicPeriod"/>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Security is also referred to as the Common Criteria, since many of the security criteria are shared among all the Trust Services Criteria</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28754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field of cybersecurity is constantly evolving, and the increasing number of frameworks and standards can be overwhelming for organisations and practitioners seeking to secure their information assets. </a:t>
            </a:r>
          </a:p>
          <a:p>
            <a:pPr algn="just"/>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presentation will discuss the similarities, uniqueness, applicability, and implementation process of various cybersecurity frameworks.</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While some security frameworks such as </a:t>
            </a:r>
            <a:r>
              <a:rPr lang="en-AU" b="0" i="0" u="none" strike="noStrike" dirty="0">
                <a:solidFill>
                  <a:srgbClr val="177EE5"/>
                </a:solidFill>
                <a:effectLst/>
                <a:latin typeface="Calibri" panose="020F0502020204030204" pitchFamily="34" charset="0"/>
                <a:cs typeface="Calibri" panose="020F0502020204030204" pitchFamily="34" charset="0"/>
              </a:rPr>
              <a:t>ISO 27001</a:t>
            </a:r>
            <a:r>
              <a:rPr lang="en-AU" b="0" i="0" dirty="0">
                <a:solidFill>
                  <a:srgbClr val="4F6177"/>
                </a:solidFill>
                <a:effectLst/>
                <a:latin typeface="Calibri" panose="020F0502020204030204" pitchFamily="34" charset="0"/>
                <a:cs typeface="Calibri" panose="020F0502020204030204" pitchFamily="34" charset="0"/>
              </a:rPr>
              <a:t> and </a:t>
            </a:r>
            <a:r>
              <a:rPr lang="en-AU" b="0" i="0" u="none" strike="noStrike" dirty="0">
                <a:solidFill>
                  <a:srgbClr val="177EE5"/>
                </a:solidFill>
                <a:effectLst/>
                <a:latin typeface="Calibri" panose="020F0502020204030204" pitchFamily="34" charset="0"/>
                <a:cs typeface="Calibri" panose="020F0502020204030204" pitchFamily="34" charset="0"/>
              </a:rPr>
              <a:t>PCI DSS</a:t>
            </a:r>
            <a:r>
              <a:rPr lang="en-AU" b="0" i="0" dirty="0">
                <a:solidFill>
                  <a:srgbClr val="4F6177"/>
                </a:solidFill>
                <a:effectLst/>
                <a:latin typeface="Calibri" panose="020F0502020204030204" pitchFamily="34" charset="0"/>
                <a:cs typeface="Calibri" panose="020F0502020204030204" pitchFamily="34" charset="0"/>
              </a:rPr>
              <a:t> have rigid requirements, that isn’t the case with SOC 2.</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Controls and attestation reports are unique to every organisation. Each organisation designs its own controls to comply with its chosen Trust Services Criteria.</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An </a:t>
            </a:r>
            <a:r>
              <a:rPr lang="en-AU" b="0" i="0" u="none" strike="noStrike" dirty="0">
                <a:solidFill>
                  <a:srgbClr val="177EE5"/>
                </a:solidFill>
                <a:effectLst/>
                <a:latin typeface="Calibri" panose="020F0502020204030204" pitchFamily="34" charset="0"/>
                <a:cs typeface="Calibri" panose="020F0502020204030204" pitchFamily="34" charset="0"/>
              </a:rPr>
              <a:t>independent auditor</a:t>
            </a:r>
            <a:r>
              <a:rPr lang="en-AU" b="0" i="0" dirty="0">
                <a:solidFill>
                  <a:srgbClr val="4F6177"/>
                </a:solidFill>
                <a:effectLst/>
                <a:latin typeface="Calibri" panose="020F0502020204030204" pitchFamily="34" charset="0"/>
                <a:cs typeface="Calibri" panose="020F0502020204030204" pitchFamily="34" charset="0"/>
              </a:rPr>
              <a:t> is then brought in to verify whether the company’s controls satisfy SOC 2 requirements.</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After the audit, the auditor writes a report about how well the company’s systems and processes comply with SOC 2. There is no certification, there is no pass or failure</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Requires annual audits and reports</a:t>
            </a:r>
          </a:p>
          <a:p>
            <a:pPr algn="l">
              <a:buFont typeface="+mj-lt"/>
              <a:buAutoNum type="arabicPeriod"/>
            </a:pPr>
            <a:endParaRPr lang="en-AU" b="0" i="0" dirty="0">
              <a:solidFill>
                <a:srgbClr val="4F6177"/>
              </a:solidFill>
              <a:effectLst/>
              <a:latin typeface="Calibri" panose="020F0502020204030204" pitchFamily="34" charset="0"/>
              <a:cs typeface="Calibri" panose="020F0502020204030204" pitchFamily="34" charset="0"/>
            </a:endParaRPr>
          </a:p>
          <a:p>
            <a:pPr algn="l"/>
            <a:r>
              <a:rPr lang="en-AU" b="0" i="0" dirty="0">
                <a:solidFill>
                  <a:srgbClr val="1E294D"/>
                </a:solidFill>
                <a:effectLst/>
                <a:latin typeface="Calibri" panose="020F0502020204030204" pitchFamily="34" charset="0"/>
                <a:cs typeface="Calibri" panose="020F0502020204030204" pitchFamily="34" charset="0"/>
              </a:rPr>
              <a:t>Bridge Letter</a:t>
            </a:r>
          </a:p>
          <a:p>
            <a:pPr algn="l"/>
            <a:endParaRPr lang="en-AU" b="0" i="0" dirty="0">
              <a:solidFill>
                <a:srgbClr val="1E294D"/>
              </a:solidFill>
              <a:effectLst/>
              <a:latin typeface="Calibri" panose="020F0502020204030204" pitchFamily="34" charset="0"/>
              <a:cs typeface="Calibri" panose="020F0502020204030204" pitchFamily="34" charset="0"/>
            </a:endParaRP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A bridge letter (also known as a gap letter) bridges the gap between the end of your last SOC 2 report audit period and the current date.</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Say your organisation completed a SOC 2 report that covers September 30, 2022 - October 1, 2023. But your organisation’s fiscal year-end is December 31, 2023.</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You can provide customers with a bridge letter that states there have been no significant changes to your controls between October 1 and December 31. Or if there have been material changes, explain what they are and assure customers that they wouldn't affect the results of your SOC 2 report.</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Bridge letters typically don’t cover a period of more than three months. A bridge letter isn’t a replacement for an up-to-date SOC 2 report, but it can be a helpful tool to provide assurance to clients between audits.</a:t>
            </a:r>
          </a:p>
          <a:p>
            <a:pPr algn="l">
              <a:buFont typeface="+mj-lt"/>
              <a:buAutoNum type="arabicPeriod"/>
            </a:pPr>
            <a:r>
              <a:rPr lang="en-AU" b="0" i="0" dirty="0">
                <a:solidFill>
                  <a:srgbClr val="4F6177"/>
                </a:solidFill>
                <a:effectLst/>
                <a:latin typeface="Calibri" panose="020F0502020204030204" pitchFamily="34" charset="0"/>
                <a:cs typeface="Calibri" panose="020F0502020204030204" pitchFamily="34" charset="0"/>
              </a:rPr>
              <a:t>Bridge letters are issued and signed by the organisation’s management and sent directly to customers. The </a:t>
            </a:r>
            <a:r>
              <a:rPr lang="en-AU" b="0" i="0" u="none" strike="noStrike" dirty="0">
                <a:solidFill>
                  <a:srgbClr val="177EE5"/>
                </a:solidFill>
                <a:effectLst/>
                <a:latin typeface="Calibri" panose="020F0502020204030204" pitchFamily="34" charset="0"/>
                <a:cs typeface="Calibri" panose="020F0502020204030204" pitchFamily="34" charset="0"/>
              </a:rPr>
              <a:t>CPA firm that conducted the SOC audit</a:t>
            </a:r>
            <a:r>
              <a:rPr lang="en-AU" b="0" i="0" dirty="0">
                <a:solidFill>
                  <a:srgbClr val="4F6177"/>
                </a:solidFill>
                <a:effectLst/>
                <a:latin typeface="Calibri" panose="020F0502020204030204" pitchFamily="34" charset="0"/>
                <a:cs typeface="Calibri" panose="020F0502020204030204" pitchFamily="34" charset="0"/>
              </a:rPr>
              <a:t> is not involved as the auditor can no longer attest that the customer’s environment operates in the same fashion.</a:t>
            </a:r>
          </a:p>
          <a:p>
            <a:pPr algn="l">
              <a:buFont typeface="+mj-lt"/>
              <a:buAutoNum type="arabicPeriod"/>
            </a:pPr>
            <a:endParaRPr lang="en-AU" b="0" i="0" dirty="0">
              <a:solidFill>
                <a:srgbClr val="4F6177"/>
              </a:solidFill>
              <a:effectLst/>
              <a:latin typeface="Calibri" panose="020F0502020204030204" pitchFamily="34" charset="0"/>
              <a:cs typeface="Calibri" panose="020F0502020204030204" pitchFamily="34" charset="0"/>
            </a:endParaRPr>
          </a:p>
          <a:p>
            <a:pPr marL="228600" indent="0" algn="l">
              <a:buFont typeface="+mj-lt"/>
              <a:buNone/>
            </a:pPr>
            <a:endParaRPr lang="en-AU" b="0" i="0" dirty="0">
              <a:solidFill>
                <a:srgbClr val="4F6177"/>
              </a:solidFill>
              <a:effectLst/>
              <a:latin typeface="Calibri" panose="020F0502020204030204" pitchFamily="34" charset="0"/>
              <a:cs typeface="Calibri" panose="020F0502020204030204" pitchFamily="34"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92782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www.cyber.gov.au</a:t>
            </a:r>
            <a:r>
              <a:rPr lang="en-AU" dirty="0"/>
              <a:t>/resources-business-and-government/essential-cyber-security/essential-eight/essential-eight-maturity-model</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27421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r>
              <a:rPr lang="en-AU" sz="1200" dirty="0">
                <a:solidFill>
                  <a:srgbClr val="441C60"/>
                </a:solidFill>
                <a:latin typeface="+mn-lt"/>
                <a:cs typeface="Calibri" panose="020F0502020204030204" pitchFamily="34" charset="0"/>
              </a:rPr>
              <a:t>Assessment Course: Designed by ASD, delivered by TAFE. </a:t>
            </a:r>
            <a:r>
              <a:rPr lang="en-AU" b="0" i="0" dirty="0">
                <a:solidFill>
                  <a:srgbClr val="001E45"/>
                </a:solidFill>
                <a:effectLst/>
                <a:latin typeface="+mn-lt"/>
              </a:rPr>
              <a:t>The Essential Eight Assessment Course is a face-to-face three-day course that uses a blend of specialist expertise, knowledge and hands-on technical training. It will teach participants how to conduct accurate and consistent Essential Eight assessments, and practically apply the </a:t>
            </a:r>
            <a:r>
              <a:rPr lang="en-AU" b="0" i="0" dirty="0">
                <a:effectLst/>
                <a:latin typeface="+mn-lt"/>
                <a:hlinkClick r:id="rId3" tooltip="Essential Eight Assessment Process Guide"/>
              </a:rPr>
              <a:t>Essential Eight Assessment Process Guide</a:t>
            </a:r>
            <a:r>
              <a:rPr lang="en-AU" b="0" i="0" dirty="0">
                <a:solidFill>
                  <a:srgbClr val="001E45"/>
                </a:solidFill>
                <a:effectLst/>
                <a:latin typeface="+mn-lt"/>
              </a:rPr>
              <a:t>.</a:t>
            </a:r>
          </a:p>
          <a:p>
            <a:pPr>
              <a:buClr>
                <a:schemeClr val="accent1"/>
              </a:buClr>
            </a:pPr>
            <a:endParaRPr lang="en-AU" sz="1200" b="0" i="0" dirty="0">
              <a:solidFill>
                <a:srgbClr val="001E45"/>
              </a:solidFill>
              <a:effectLst/>
              <a:latin typeface="+mn-lt"/>
              <a:cs typeface="Calibri Light"/>
            </a:endParaRP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Application control</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Patch applications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Configure Microsoft Office macro settings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User application hardening</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Restrict administrative privileges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Patch operating systems</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Multi-factor authentication (MFA)</a:t>
            </a:r>
          </a:p>
          <a:p>
            <a:pPr marL="457200" indent="-457200">
              <a:buFont typeface="+mj-lt"/>
              <a:buAutoNum type="arabicPeriod"/>
            </a:pPr>
            <a:r>
              <a:rPr lang="en-AU" sz="1200" dirty="0">
                <a:solidFill>
                  <a:srgbClr val="441C60"/>
                </a:solidFill>
                <a:latin typeface="Calibri" panose="020F0502020204030204" pitchFamily="34" charset="0"/>
                <a:cs typeface="Calibri" panose="020F0502020204030204" pitchFamily="34" charset="0"/>
              </a:rPr>
              <a:t>Regular backups</a:t>
            </a:r>
          </a:p>
          <a:p>
            <a:pPr>
              <a:buClr>
                <a:schemeClr val="accent1"/>
              </a:buClr>
            </a:pPr>
            <a:endParaRPr lang="en-AU" sz="1200" b="0" i="0" dirty="0">
              <a:solidFill>
                <a:srgbClr val="001E45"/>
              </a:solidFill>
              <a:effectLst/>
              <a:latin typeface="+mn-lt"/>
              <a:cs typeface="Calibri Light"/>
            </a:endParaRPr>
          </a:p>
          <a:p>
            <a:pPr algn="l">
              <a:buFont typeface="Arial" panose="020B0604020202020204" pitchFamily="34" charset="0"/>
              <a:buChar char="•"/>
            </a:pPr>
            <a:r>
              <a:rPr lang="en-AU" sz="1200" b="1" i="0" dirty="0">
                <a:solidFill>
                  <a:srgbClr val="441C60"/>
                </a:solidFill>
                <a:effectLst/>
                <a:latin typeface="Calibri" panose="020F0502020204030204" pitchFamily="34" charset="0"/>
                <a:cs typeface="Calibri" panose="020F0502020204030204" pitchFamily="34" charset="0"/>
              </a:rPr>
              <a:t>Maturity Level 1:</a:t>
            </a:r>
            <a:r>
              <a:rPr lang="en-AU" sz="1200" b="0" i="0" dirty="0">
                <a:solidFill>
                  <a:srgbClr val="441C60"/>
                </a:solidFill>
                <a:effectLst/>
                <a:latin typeface="Calibri" panose="020F0502020204030204" pitchFamily="34" charset="0"/>
                <a:cs typeface="Calibri" panose="020F0502020204030204" pitchFamily="34" charset="0"/>
              </a:rPr>
              <a:t> Partly aligned with mitigation strategy objectives</a:t>
            </a:r>
          </a:p>
          <a:p>
            <a:pPr algn="l">
              <a:buFont typeface="Arial" panose="020B0604020202020204" pitchFamily="34" charset="0"/>
              <a:buChar char="•"/>
            </a:pPr>
            <a:r>
              <a:rPr lang="en-AU" sz="1200" b="1" i="0" dirty="0">
                <a:solidFill>
                  <a:srgbClr val="441C60"/>
                </a:solidFill>
                <a:effectLst/>
                <a:latin typeface="Calibri" panose="020F0502020204030204" pitchFamily="34" charset="0"/>
                <a:cs typeface="Calibri" panose="020F0502020204030204" pitchFamily="34" charset="0"/>
              </a:rPr>
              <a:t>Maturity Level 2:</a:t>
            </a:r>
            <a:r>
              <a:rPr lang="en-AU" sz="1200" b="0" i="0" dirty="0">
                <a:solidFill>
                  <a:srgbClr val="441C60"/>
                </a:solidFill>
                <a:effectLst/>
                <a:latin typeface="Calibri" panose="020F0502020204030204" pitchFamily="34" charset="0"/>
                <a:cs typeface="Calibri" panose="020F0502020204030204" pitchFamily="34" charset="0"/>
              </a:rPr>
              <a:t> Mostly aligned with mitigation strategy objectives</a:t>
            </a:r>
          </a:p>
          <a:p>
            <a:pPr algn="l">
              <a:buFont typeface="Arial" panose="020B0604020202020204" pitchFamily="34" charset="0"/>
              <a:buChar char="•"/>
            </a:pPr>
            <a:r>
              <a:rPr lang="en-AU" sz="1200" b="1" i="0" dirty="0">
                <a:solidFill>
                  <a:srgbClr val="441C60"/>
                </a:solidFill>
                <a:effectLst/>
                <a:latin typeface="Calibri" panose="020F0502020204030204" pitchFamily="34" charset="0"/>
                <a:cs typeface="Calibri" panose="020F0502020204030204" pitchFamily="34" charset="0"/>
              </a:rPr>
              <a:t>Maturity Level 3:</a:t>
            </a:r>
            <a:r>
              <a:rPr lang="en-AU" sz="1200" b="0" i="0" dirty="0">
                <a:solidFill>
                  <a:srgbClr val="441C60"/>
                </a:solidFill>
                <a:effectLst/>
                <a:latin typeface="Calibri" panose="020F0502020204030204" pitchFamily="34" charset="0"/>
                <a:cs typeface="Calibri" panose="020F0502020204030204" pitchFamily="34" charset="0"/>
              </a:rPr>
              <a:t> Fully aligned with mitigation strategy objectives</a:t>
            </a:r>
            <a:endParaRPr lang="en-US" dirty="0">
              <a:solidFill>
                <a:srgbClr val="441C60"/>
              </a:solidFill>
            </a:endParaRPr>
          </a:p>
          <a:p>
            <a:pPr>
              <a:buClr>
                <a:schemeClr val="accent1"/>
              </a:buClr>
            </a:pPr>
            <a:endParaRPr lang="en-AU" sz="1200" b="0" i="0" dirty="0">
              <a:solidFill>
                <a:srgbClr val="001E45"/>
              </a:solidFill>
              <a:effectLst/>
              <a:latin typeface="+mn-lt"/>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776713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r>
              <a:rPr lang="en-AU" sz="1200" dirty="0">
                <a:latin typeface="Calibri Light"/>
                <a:cs typeface="Calibri Light"/>
              </a:rPr>
              <a:t>1 – 3 months for a small to medium business</a:t>
            </a:r>
          </a:p>
          <a:p>
            <a:pPr>
              <a:buClr>
                <a:schemeClr val="accent1"/>
              </a:buClr>
            </a:pPr>
            <a:r>
              <a:rPr lang="en-AU" sz="1200" dirty="0">
                <a:latin typeface="Calibri Light"/>
                <a:cs typeface="Calibri Light"/>
              </a:rPr>
              <a:t>3 – 6 months for a large business</a:t>
            </a:r>
          </a:p>
          <a:p>
            <a:pPr>
              <a:buClr>
                <a:schemeClr val="accent1"/>
              </a:buClr>
            </a:pPr>
            <a:endParaRPr lang="en-AU" sz="1200" dirty="0">
              <a:latin typeface="Calibri Light"/>
              <a:cs typeface="Calibri Light"/>
            </a:endParaRPr>
          </a:p>
          <a:p>
            <a:pPr lvl="0">
              <a:lnSpc>
                <a:spcPct val="100000"/>
              </a:lnSpc>
            </a:pPr>
            <a:r>
              <a:rPr lang="en-AU" b="1" u="sng" dirty="0">
                <a:solidFill>
                  <a:srgbClr val="441C60"/>
                </a:solidFill>
              </a:rPr>
              <a:t>Determine Maturity Level: </a:t>
            </a:r>
            <a:r>
              <a:rPr lang="en-AU" dirty="0">
                <a:solidFill>
                  <a:srgbClr val="441C60"/>
                </a:solidFill>
              </a:rPr>
              <a:t>Identify and plan for a target maturity level suitable for your environment</a:t>
            </a:r>
          </a:p>
          <a:p>
            <a:pPr lvl="0">
              <a:lnSpc>
                <a:spcPct val="100000"/>
              </a:lnSpc>
            </a:pPr>
            <a:r>
              <a:rPr lang="en-AU" b="1" u="sng" dirty="0">
                <a:solidFill>
                  <a:srgbClr val="441C60"/>
                </a:solidFill>
              </a:rPr>
              <a:t>Wholesome Implementation: </a:t>
            </a:r>
            <a:r>
              <a:rPr lang="en-AU" dirty="0">
                <a:solidFill>
                  <a:srgbClr val="441C60"/>
                </a:solidFill>
              </a:rPr>
              <a:t>Target the same maturity level across all eight complementary mitigation strategies </a:t>
            </a:r>
          </a:p>
          <a:p>
            <a:pPr lvl="0">
              <a:lnSpc>
                <a:spcPct val="100000"/>
              </a:lnSpc>
            </a:pPr>
            <a:r>
              <a:rPr lang="en-AU" b="1" u="sng" dirty="0">
                <a:solidFill>
                  <a:srgbClr val="441C60"/>
                </a:solidFill>
              </a:rPr>
              <a:t>Risk-based Approach: </a:t>
            </a:r>
            <a:r>
              <a:rPr lang="en-AU" dirty="0">
                <a:solidFill>
                  <a:srgbClr val="441C60"/>
                </a:solidFill>
              </a:rPr>
              <a:t>Deploy risk-commensurate controls and minimise exceptions</a:t>
            </a:r>
          </a:p>
          <a:p>
            <a:pPr lvl="0">
              <a:lnSpc>
                <a:spcPct val="100000"/>
              </a:lnSpc>
            </a:pPr>
            <a:endParaRPr lang="en-AU" dirty="0">
              <a:solidFill>
                <a:srgbClr val="441C60"/>
              </a:solidFill>
            </a:endParaRPr>
          </a:p>
          <a:p>
            <a:pPr marL="0" indent="0">
              <a:buClr>
                <a:schemeClr val="accent1"/>
              </a:buClr>
              <a:buNone/>
            </a:pPr>
            <a:r>
              <a:rPr lang="en-AU" sz="1200" b="0" i="0" dirty="0">
                <a:solidFill>
                  <a:srgbClr val="374151"/>
                </a:solidFill>
                <a:effectLst/>
              </a:rPr>
              <a:t>Customisation is key for every level, ensuring alignment with each business's distinct risk profile. This approach empowers organisations to pinpoint their existing compliance status and comprehend the exact steps needed to advance through each level.</a:t>
            </a:r>
            <a:endParaRPr lang="en-AU" sz="1200" dirty="0">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80574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advisera.com</a:t>
            </a:r>
            <a:r>
              <a:rPr lang="en-AU" dirty="0"/>
              <a:t>/iso-27001/</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4161391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522377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advisera.com</a:t>
            </a:r>
            <a:r>
              <a:rPr lang="en-AU" dirty="0"/>
              <a:t>/27001academy/blog/2019/12/10/relationship-between-iso-27701-iso-27001-and-iso-27002/</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866068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PII: Personally Identifiable Information</a:t>
            </a: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If you are ticking the boxes for other standards you may be ticking some of the boxes for ISO 27701 already.</a:t>
            </a: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dirty="0">
              <a:solidFill>
                <a:srgbClr val="441C60"/>
              </a:solidFill>
              <a:latin typeface="+mn-lt"/>
              <a:ea typeface="Tahoma" panose="020B0604030504040204" pitchFamily="34" charset="0"/>
              <a:cs typeface="Segoe UI Light" panose="020B0502040204020203" pitchFamily="34" charset="0"/>
            </a:endParaRPr>
          </a:p>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689942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990075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AU" sz="1800" kern="100" dirty="0">
                <a:effectLst/>
                <a:latin typeface="Aptos" panose="020B0004020202020204" pitchFamily="34" charset="0"/>
                <a:ea typeface="Aptos" panose="020B0004020202020204" pitchFamily="34" charset="0"/>
                <a:cs typeface="Times New Roman" panose="02020603050405020304" pitchFamily="18" charset="0"/>
              </a:rPr>
              <a:t>Cloud service providers can adopt ISO 27001 in combination with ISO 27017, while cloud companies with a high volume of personal data will almost certainly implement all three: ISO 27001, ISO 27017, and ISO 27018.</a:t>
            </a:r>
          </a:p>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advisera.com</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/27001academy/blog/2016/08/23/resolving-cloud-security-concerns-by-defining-clear-responsibilities-according-to-iso-27017/</a:t>
            </a:r>
          </a:p>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advisera.com</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/27001academy/blog/2015/11/16/iso-27001-vs-iso-27018-standard-for-protecting-privacy-in-the-cloud/</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03887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its own, this presentation will equip you with a high-level overview of these frameworks. </a:t>
            </a:r>
          </a:p>
          <a:p>
            <a:endParaRPr lang="en-AU" dirty="0"/>
          </a:p>
          <a:p>
            <a:r>
              <a:rPr lang="en-AU" dirty="0"/>
              <a:t>I will be happy to dive deep into any or all of them after this presentation. </a:t>
            </a:r>
          </a:p>
          <a:p>
            <a:endParaRPr lang="en-AU" dirty="0"/>
          </a:p>
          <a:p>
            <a:r>
              <a:rPr lang="en-AU" dirty="0"/>
              <a:t>The notes have links to various websites that provide supporting materials.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271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ISO 27017 expands the controls of ISO 27001 to cloud security and covers all businesses that operate and use cloud services</a:t>
            </a: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dirty="0">
              <a:solidFill>
                <a:srgbClr val="441C60"/>
              </a:solidFill>
              <a:latin typeface="+mn-lt"/>
              <a:ea typeface="Tahoma" panose="020B0604030504040204" pitchFamily="34" charset="0"/>
              <a:cs typeface="Segoe UI Light" panose="020B0502040204020203" pitchFamily="34" charset="0"/>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200" dirty="0">
                <a:solidFill>
                  <a:srgbClr val="441C60"/>
                </a:solidFill>
                <a:latin typeface="+mn-lt"/>
                <a:ea typeface="Tahoma" panose="020B0604030504040204" pitchFamily="34" charset="0"/>
                <a:cs typeface="Segoe UI Light" panose="020B0502040204020203" pitchFamily="34" charset="0"/>
              </a:rPr>
              <a:t>ISO 27018, on the other hand, is a standard that is limited to personal information among cloud services and only applies to businesses that provide cloud services.</a:t>
            </a:r>
          </a:p>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557016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937781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https://</a:t>
            </a:r>
            <a:r>
              <a:rPr lang="en-AU" dirty="0" err="1"/>
              <a:t>advisera.com</a:t>
            </a:r>
            <a:r>
              <a:rPr lang="en-AU" dirty="0"/>
              <a:t>/iso-9001/</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80339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r>
              <a:rPr lang="en-US" sz="1200" dirty="0">
                <a:solidFill>
                  <a:srgbClr val="441C60"/>
                </a:solidFill>
                <a:latin typeface="+mn-lt"/>
                <a:ea typeface="Tahoma" panose="020B0604030504040204" pitchFamily="34" charset="0"/>
                <a:cs typeface="Segoe UI Light" panose="020B0502040204020203" pitchFamily="34" charset="0"/>
              </a:rPr>
              <a:t>Published by the International Organization for Standardization (ISO), in partnership with the International Electrotechnical Commission (IEC)</a:t>
            </a: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54329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4265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endParaRPr lang="en-AU" sz="1200" dirty="0">
              <a:latin typeface="Calibri Light"/>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568644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accent1"/>
              </a:buClr>
            </a:pPr>
            <a:r>
              <a:rPr lang="en-AU" sz="2000" dirty="0">
                <a:latin typeface="Calibri Light"/>
                <a:cs typeface="Calibri Light"/>
              </a:rPr>
              <a:t>The cert needs to be renewed every 3 years</a:t>
            </a:r>
          </a:p>
          <a:p>
            <a:pPr>
              <a:buClr>
                <a:schemeClr val="accent1"/>
              </a:buClr>
            </a:pPr>
            <a:r>
              <a:rPr lang="en-AU" sz="2000" dirty="0">
                <a:latin typeface="Calibri Light"/>
                <a:cs typeface="Calibri Light"/>
              </a:rPr>
              <a:t>Full certification audit is required every 3 years</a:t>
            </a:r>
          </a:p>
          <a:p>
            <a:pPr>
              <a:buClr>
                <a:schemeClr val="accent1"/>
              </a:buClr>
            </a:pPr>
            <a:r>
              <a:rPr lang="en-AU" sz="2000" dirty="0">
                <a:latin typeface="Calibri Light"/>
                <a:cs typeface="Calibri Light"/>
              </a:rPr>
              <a:t>Surveillance (partial) audits required every 2</a:t>
            </a:r>
            <a:r>
              <a:rPr lang="en-AU" sz="2000" baseline="30000" dirty="0">
                <a:latin typeface="Calibri Light"/>
                <a:cs typeface="Calibri Light"/>
              </a:rPr>
              <a:t>nd</a:t>
            </a:r>
            <a:r>
              <a:rPr lang="en-AU" sz="2000" dirty="0">
                <a:latin typeface="Calibri Light"/>
                <a:cs typeface="Calibri Light"/>
              </a:rPr>
              <a:t> and 3</a:t>
            </a:r>
            <a:r>
              <a:rPr lang="en-AU" sz="2000" baseline="30000" dirty="0">
                <a:latin typeface="Calibri Light"/>
                <a:cs typeface="Calibri Light"/>
              </a:rPr>
              <a:t>rd</a:t>
            </a:r>
            <a:r>
              <a:rPr lang="en-AU" sz="2000" dirty="0">
                <a:latin typeface="Calibri Light"/>
                <a:cs typeface="Calibri Light"/>
              </a:rPr>
              <a:t> year</a:t>
            </a:r>
          </a:p>
          <a:p>
            <a:pPr>
              <a:buClr>
                <a:schemeClr val="accent1"/>
              </a:buClr>
            </a:pPr>
            <a:r>
              <a:rPr lang="en-AU" sz="2000" dirty="0">
                <a:latin typeface="Calibri Light"/>
                <a:cs typeface="Calibri Light"/>
              </a:rPr>
              <a:t>Cost and effort reduce to almost 50% every 2</a:t>
            </a:r>
            <a:r>
              <a:rPr lang="en-AU" sz="2000" baseline="30000" dirty="0">
                <a:latin typeface="Calibri Light"/>
                <a:cs typeface="Calibri Light"/>
              </a:rPr>
              <a:t>nd</a:t>
            </a:r>
            <a:r>
              <a:rPr lang="en-AU" sz="2000" dirty="0">
                <a:latin typeface="Calibri Light"/>
                <a:cs typeface="Calibri Light"/>
              </a:rPr>
              <a:t> and 3</a:t>
            </a:r>
            <a:r>
              <a:rPr lang="en-AU" sz="2000" baseline="30000" dirty="0">
                <a:latin typeface="Calibri Light"/>
                <a:cs typeface="Calibri Light"/>
              </a:rPr>
              <a:t>rd</a:t>
            </a:r>
            <a:r>
              <a:rPr lang="en-AU" sz="2000" dirty="0">
                <a:latin typeface="Calibri Light"/>
                <a:cs typeface="Calibri Light"/>
              </a:rPr>
              <a:t> </a:t>
            </a:r>
            <a:r>
              <a:rPr lang="en-AU" sz="2000" dirty="0" err="1">
                <a:latin typeface="Calibri Light"/>
                <a:cs typeface="Calibri Light"/>
              </a:rPr>
              <a:t>yeaR</a:t>
            </a:r>
            <a:endParaRPr lang="en-AU" sz="2000" dirty="0">
              <a:latin typeface="Calibri Light"/>
              <a:cs typeface="Calibri Light"/>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4212500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606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3338334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70729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No business exists just to be secure, businesses exist to serve their customers and stakeholders, and to make money. Information security is an ally that can help the pursuit of these objectives. </a:t>
            </a: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Just like having the right enterprise level strategy is crucial to an organisation’s success, carefully choosing and implementing the right security framework can help an organisation comply with the expectations of the industry they operate in, the expectations of their B2B or B2C customers, all while employing secure systems and workforce. </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Achieving such high standards can enable truly global partnerships, long-lasting customer loyalty, and ongoing opportunities.</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27423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buFont typeface="+mj-lt"/>
              <a:buNone/>
            </a:pPr>
            <a:endParaRPr lang="en-AU" sz="1200" dirty="0">
              <a:solidFill>
                <a:srgbClr val="374151"/>
              </a:solidFill>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1683547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880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2 important acknowledgements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Implementing some security frameworks without proper contextualisation may not lead to truly effective security</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On the other end of the spectrum, truly effective security can be achieved without implementing frameworks</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An organisation needs to be clear about its objectives before commencing its compliance journey, or not. </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right frameworks don’t just help tick the compliance box, they tangibly uplift the organisational security posture. </a:t>
            </a:r>
          </a:p>
          <a:p>
            <a:pPr algn="l"/>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An inherently secure organisation, compliant and certified with globally respected security frameworks will be able to confidently pursue business opportunities anywhere in the world.</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08448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So, how exactly do we figure out the security frameworks most relevant to our unique organisation?</a:t>
            </a: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65834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Organisational Objectives: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Start by clearly understanding your organisation’s business/enterprise objectives. These organisation level objectives should inform the Security objectives, and then in turn, achieving the security objectives should enable the organisational objectives. Implementing certain frameworks such as ISO 27001, IRAP, etc. can unlock business opportunities. </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Regulatory or Customer Requirements: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Identify the legal and regulatory requirements that apply to your organisation based on your industry, operating locations, and the information you handle. Determine if there are specific frameworks mandated by these regulations. For example, PCI DSS is mandatory if you store or process credit card information, Essential 8 is mandatory if you are a Non-Corporate Commonwealth Entity.</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Framework Evaluation: These requirements should help you narrow down to a few frameworks.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Analyse them and ensure your list is very specific. Some common ones include ISO 27001, NIST Cybersecurity Framework, CIS Critical Security Controls, and more. </a:t>
            </a: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Risk Assessment: With limited budget and time, you can only implement a few of these frameworks. </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Compare the requirements of various frameworks with your organisation's objectives, risks, and compliance needs. Identify, implementation costs, time commitment, impact on current practices, and ongoing maintenance effort for each framework</a:t>
            </a:r>
            <a:endParaRPr lang="en-AU"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AU" sz="1200" b="1" kern="100" dirty="0">
                <a:effectLst/>
                <a:latin typeface="Calibri" panose="020F0502020204030204" pitchFamily="34" charset="0"/>
                <a:ea typeface="Calibri" panose="020F0502020204030204" pitchFamily="34" charset="0"/>
                <a:cs typeface="Times New Roman" panose="02020603050405020304" pitchFamily="18" charset="0"/>
              </a:rPr>
              <a:t>Framework Prioritisation: Finally, r</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ank the frameworks based on their alignment with your organisation's needs. Consider both short-term and long-term goals in your assessment.</a:t>
            </a:r>
          </a:p>
          <a:p>
            <a:pPr marL="342900" lvl="0" indent="-342900" algn="just">
              <a:buFont typeface="+mj-lt"/>
              <a:buAutoNum type="arabicPeriod"/>
            </a:pP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Now you know where to start and are confident about your why.</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75562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Let's explore a couple of examples.</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Notice that Culture Amp highlights its business goals first, and then shows how its security program enables the business to achieve its goals. Culture Amp’s business presence in the US, UK and Australia informs their compliance program.</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https://</a:t>
            </a:r>
            <a:r>
              <a:rPr lang="en-AU" sz="1200" kern="100" dirty="0" err="1">
                <a:effectLst/>
                <a:latin typeface="Calibri" panose="020F0502020204030204" pitchFamily="34" charset="0"/>
                <a:ea typeface="Calibri" panose="020F0502020204030204" pitchFamily="34" charset="0"/>
                <a:cs typeface="Times New Roman" panose="02020603050405020304" pitchFamily="18" charset="0"/>
              </a:rPr>
              <a:t>www.cultureamp.com</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/data-privacy</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1424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Notice how Axon highlights the relation between its security program and customer expectations. </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Axon’s truly global operations require them to implement and maintain a diverse set of security frameworks. </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The clear understanding of global business drivers and customer expectations ensures that they prioritise what their customers expect.</a:t>
            </a:r>
          </a:p>
          <a:p>
            <a:pPr algn="l"/>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200" kern="100" dirty="0">
                <a:effectLst/>
                <a:latin typeface="Calibri" panose="020F0502020204030204" pitchFamily="34" charset="0"/>
                <a:ea typeface="Calibri" panose="020F0502020204030204" pitchFamily="34" charset="0"/>
                <a:cs typeface="Times New Roman" panose="02020603050405020304" pitchFamily="18" charset="0"/>
              </a:rPr>
              <a:t>https://</a:t>
            </a:r>
            <a:r>
              <a:rPr lang="en-AU" sz="1200" kern="100" dirty="0" err="1">
                <a:effectLst/>
                <a:latin typeface="Calibri" panose="020F0502020204030204" pitchFamily="34" charset="0"/>
                <a:ea typeface="Calibri" panose="020F0502020204030204" pitchFamily="34" charset="0"/>
                <a:cs typeface="Times New Roman" panose="02020603050405020304" pitchFamily="18" charset="0"/>
              </a:rPr>
              <a:t>trust.axon.com</a:t>
            </a:r>
            <a:r>
              <a:rPr lang="en-AU" sz="1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98283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53226" y="2062998"/>
            <a:ext cx="7684599" cy="472373"/>
          </a:xfrm>
          <a:prstGeom prst="rect">
            <a:avLst/>
          </a:prstGeom>
        </p:spPr>
        <p:txBody>
          <a:bodyPr wrap="square" lIns="0" tIns="0" rIns="0" bIns="0">
            <a:spAutoFit/>
          </a:bodyPr>
          <a:lstStyle>
            <a:lvl1pPr>
              <a:defRPr sz="3411" b="1" i="0">
                <a:solidFill>
                  <a:schemeClr val="tx1"/>
                </a:solidFill>
                <a:latin typeface="Arial" panose="020B0604020202020204" pitchFamily="34" charset="0"/>
                <a:cs typeface="Arial" panose="020B0604020202020204" pitchFamily="34" charset="0"/>
              </a:defRPr>
            </a:lvl1pPr>
          </a:lstStyle>
          <a:p>
            <a:pPr rtl="0"/>
            <a:endParaRPr dirty="0"/>
          </a:p>
        </p:txBody>
      </p:sp>
      <p:sp>
        <p:nvSpPr>
          <p:cNvPr id="3" name="Holder 3"/>
          <p:cNvSpPr>
            <a:spLocks noGrp="1"/>
          </p:cNvSpPr>
          <p:nvPr>
            <p:ph type="subTitle" idx="4"/>
          </p:nvPr>
        </p:nvSpPr>
        <p:spPr>
          <a:xfrm>
            <a:off x="351122" y="2695305"/>
            <a:ext cx="6400800" cy="323102"/>
          </a:xfrm>
          <a:prstGeom prst="rect">
            <a:avLst/>
          </a:prstGeom>
        </p:spPr>
        <p:txBody>
          <a:bodyPr wrap="square" lIns="0" tIns="0" rIns="0" bIns="0">
            <a:spAutoFit/>
          </a:bodyPr>
          <a:lstStyle>
            <a:lvl1pPr marL="0" rtl="0">
              <a:defRPr sz="1592">
                <a:solidFill>
                  <a:schemeClr val="tx1"/>
                </a:solidFill>
                <a:latin typeface="Arial" panose="020B0604020202020204" pitchFamily="34" charset="0"/>
                <a:cs typeface="Arial" panose="020B0604020202020204" pitchFamily="34" charset="0"/>
              </a:defRPr>
            </a:lvl1pPr>
          </a:lstStyle>
          <a:p>
            <a:pPr marL="0" rtl="0"/>
            <a:endParaRPr dirty="0"/>
          </a:p>
        </p:txBody>
      </p:sp>
      <p:pic>
        <p:nvPicPr>
          <p:cNvPr id="7" name="Picture 6">
            <a:extLst>
              <a:ext uri="{FF2B5EF4-FFF2-40B4-BE49-F238E27FC236}">
                <a16:creationId xmlns:a16="http://schemas.microsoft.com/office/drawing/2014/main" id="{A7ABB54B-2357-6F8C-8296-14103D577C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327" b="39686"/>
          <a:stretch/>
        </p:blipFill>
        <p:spPr>
          <a:xfrm>
            <a:off x="0" y="4789722"/>
            <a:ext cx="9148560" cy="353778"/>
          </a:xfrm>
          <a:prstGeom prst="rect">
            <a:avLst/>
          </a:prstGeom>
        </p:spPr>
      </p:pic>
      <p:sp>
        <p:nvSpPr>
          <p:cNvPr id="8" name="bg object 19">
            <a:extLst>
              <a:ext uri="{FF2B5EF4-FFF2-40B4-BE49-F238E27FC236}">
                <a16:creationId xmlns:a16="http://schemas.microsoft.com/office/drawing/2014/main" id="{38BC993F-D17E-D4C1-3D79-7E24E03B1A7C}"/>
              </a:ext>
            </a:extLst>
          </p:cNvPr>
          <p:cNvSpPr/>
          <p:nvPr userDrawn="1"/>
        </p:nvSpPr>
        <p:spPr>
          <a:xfrm>
            <a:off x="8557698" y="4880671"/>
            <a:ext cx="317362" cy="171878"/>
          </a:xfrm>
          <a:custGeom>
            <a:avLst/>
            <a:gdLst/>
            <a:ahLst/>
            <a:cxnLst/>
            <a:rect l="l" t="t" r="r" b="b"/>
            <a:pathLst>
              <a:path w="1777365" h="962659">
                <a:moveTo>
                  <a:pt x="553402" y="730859"/>
                </a:moveTo>
                <a:lnTo>
                  <a:pt x="509638" y="628446"/>
                </a:lnTo>
                <a:lnTo>
                  <a:pt x="470420" y="536676"/>
                </a:lnTo>
                <a:lnTo>
                  <a:pt x="389877" y="348208"/>
                </a:lnTo>
                <a:lnTo>
                  <a:pt x="353542" y="263207"/>
                </a:lnTo>
                <a:lnTo>
                  <a:pt x="353542" y="536676"/>
                </a:lnTo>
                <a:lnTo>
                  <a:pt x="197053" y="536676"/>
                </a:lnTo>
                <a:lnTo>
                  <a:pt x="276720" y="348208"/>
                </a:lnTo>
                <a:lnTo>
                  <a:pt x="353542" y="536676"/>
                </a:lnTo>
                <a:lnTo>
                  <a:pt x="353542" y="263207"/>
                </a:lnTo>
                <a:lnTo>
                  <a:pt x="340017" y="231559"/>
                </a:lnTo>
                <a:lnTo>
                  <a:pt x="218389" y="231559"/>
                </a:lnTo>
                <a:lnTo>
                  <a:pt x="25" y="730859"/>
                </a:lnTo>
                <a:lnTo>
                  <a:pt x="118795" y="730859"/>
                </a:lnTo>
                <a:lnTo>
                  <a:pt x="161493" y="628446"/>
                </a:lnTo>
                <a:lnTo>
                  <a:pt x="389102" y="628446"/>
                </a:lnTo>
                <a:lnTo>
                  <a:pt x="430339" y="730859"/>
                </a:lnTo>
                <a:lnTo>
                  <a:pt x="553402" y="730859"/>
                </a:lnTo>
                <a:close/>
              </a:path>
              <a:path w="1777365" h="962659">
                <a:moveTo>
                  <a:pt x="730694" y="232981"/>
                </a:moveTo>
                <a:lnTo>
                  <a:pt x="616178" y="232981"/>
                </a:lnTo>
                <a:lnTo>
                  <a:pt x="616178" y="730885"/>
                </a:lnTo>
                <a:lnTo>
                  <a:pt x="730694" y="730885"/>
                </a:lnTo>
                <a:lnTo>
                  <a:pt x="730694" y="232981"/>
                </a:lnTo>
                <a:close/>
              </a:path>
              <a:path w="1777365" h="962659">
                <a:moveTo>
                  <a:pt x="959065" y="770902"/>
                </a:moveTo>
                <a:lnTo>
                  <a:pt x="900671" y="794334"/>
                </a:lnTo>
                <a:lnTo>
                  <a:pt x="842200" y="815251"/>
                </a:lnTo>
                <a:lnTo>
                  <a:pt x="783945" y="833615"/>
                </a:lnTo>
                <a:lnTo>
                  <a:pt x="726186" y="849426"/>
                </a:lnTo>
                <a:lnTo>
                  <a:pt x="669226" y="862672"/>
                </a:lnTo>
                <a:lnTo>
                  <a:pt x="613359" y="873328"/>
                </a:lnTo>
                <a:lnTo>
                  <a:pt x="558876" y="881392"/>
                </a:lnTo>
                <a:lnTo>
                  <a:pt x="506069" y="886853"/>
                </a:lnTo>
                <a:lnTo>
                  <a:pt x="455244" y="889685"/>
                </a:lnTo>
                <a:lnTo>
                  <a:pt x="406666" y="889876"/>
                </a:lnTo>
                <a:lnTo>
                  <a:pt x="360654" y="887437"/>
                </a:lnTo>
                <a:lnTo>
                  <a:pt x="317500" y="882319"/>
                </a:lnTo>
                <a:lnTo>
                  <a:pt x="277482" y="874534"/>
                </a:lnTo>
                <a:lnTo>
                  <a:pt x="208064" y="850900"/>
                </a:lnTo>
                <a:lnTo>
                  <a:pt x="154749" y="816394"/>
                </a:lnTo>
                <a:lnTo>
                  <a:pt x="119888" y="770940"/>
                </a:lnTo>
                <a:lnTo>
                  <a:pt x="0" y="770902"/>
                </a:lnTo>
                <a:lnTo>
                  <a:pt x="21653" y="819492"/>
                </a:lnTo>
                <a:lnTo>
                  <a:pt x="58381" y="862672"/>
                </a:lnTo>
                <a:lnTo>
                  <a:pt x="108839" y="899401"/>
                </a:lnTo>
                <a:lnTo>
                  <a:pt x="171665" y="928674"/>
                </a:lnTo>
                <a:lnTo>
                  <a:pt x="245554" y="949439"/>
                </a:lnTo>
                <a:lnTo>
                  <a:pt x="286207" y="956322"/>
                </a:lnTo>
                <a:lnTo>
                  <a:pt x="329133" y="960704"/>
                </a:lnTo>
                <a:lnTo>
                  <a:pt x="374142" y="962444"/>
                </a:lnTo>
                <a:lnTo>
                  <a:pt x="421068" y="961415"/>
                </a:lnTo>
                <a:lnTo>
                  <a:pt x="469747" y="957491"/>
                </a:lnTo>
                <a:lnTo>
                  <a:pt x="520014" y="950556"/>
                </a:lnTo>
                <a:lnTo>
                  <a:pt x="571703" y="940460"/>
                </a:lnTo>
                <a:lnTo>
                  <a:pt x="624624" y="927100"/>
                </a:lnTo>
                <a:lnTo>
                  <a:pt x="678649" y="910323"/>
                </a:lnTo>
                <a:lnTo>
                  <a:pt x="733577" y="890016"/>
                </a:lnTo>
                <a:lnTo>
                  <a:pt x="789241" y="866051"/>
                </a:lnTo>
                <a:lnTo>
                  <a:pt x="845502" y="838288"/>
                </a:lnTo>
                <a:lnTo>
                  <a:pt x="902157" y="806615"/>
                </a:lnTo>
                <a:lnTo>
                  <a:pt x="959065" y="770902"/>
                </a:lnTo>
                <a:close/>
              </a:path>
              <a:path w="1777365" h="962659">
                <a:moveTo>
                  <a:pt x="1180414" y="587197"/>
                </a:moveTo>
                <a:lnTo>
                  <a:pt x="1175677" y="547382"/>
                </a:lnTo>
                <a:lnTo>
                  <a:pt x="1133703" y="483692"/>
                </a:lnTo>
                <a:lnTo>
                  <a:pt x="1093825" y="457301"/>
                </a:lnTo>
                <a:lnTo>
                  <a:pt x="1039583" y="432841"/>
                </a:lnTo>
                <a:lnTo>
                  <a:pt x="1014768" y="422186"/>
                </a:lnTo>
                <a:lnTo>
                  <a:pt x="994765" y="412584"/>
                </a:lnTo>
                <a:lnTo>
                  <a:pt x="961682" y="389343"/>
                </a:lnTo>
                <a:lnTo>
                  <a:pt x="952068" y="363131"/>
                </a:lnTo>
                <a:lnTo>
                  <a:pt x="956094" y="345363"/>
                </a:lnTo>
                <a:lnTo>
                  <a:pt x="967714" y="331927"/>
                </a:lnTo>
                <a:lnTo>
                  <a:pt x="986269" y="323430"/>
                </a:lnTo>
                <a:lnTo>
                  <a:pt x="1011085" y="320459"/>
                </a:lnTo>
                <a:lnTo>
                  <a:pt x="1045451" y="323938"/>
                </a:lnTo>
                <a:lnTo>
                  <a:pt x="1082154" y="333883"/>
                </a:lnTo>
                <a:lnTo>
                  <a:pt x="1119251" y="349567"/>
                </a:lnTo>
                <a:lnTo>
                  <a:pt x="1154811" y="370255"/>
                </a:lnTo>
                <a:lnTo>
                  <a:pt x="1156220" y="370255"/>
                </a:lnTo>
                <a:lnTo>
                  <a:pt x="1156220" y="260718"/>
                </a:lnTo>
                <a:lnTo>
                  <a:pt x="1123784" y="244551"/>
                </a:lnTo>
                <a:lnTo>
                  <a:pt x="1089279" y="233260"/>
                </a:lnTo>
                <a:lnTo>
                  <a:pt x="1052499" y="226631"/>
                </a:lnTo>
                <a:lnTo>
                  <a:pt x="1013256" y="224459"/>
                </a:lnTo>
                <a:lnTo>
                  <a:pt x="975779" y="226999"/>
                </a:lnTo>
                <a:lnTo>
                  <a:pt x="912837" y="247256"/>
                </a:lnTo>
                <a:lnTo>
                  <a:pt x="866825" y="286880"/>
                </a:lnTo>
                <a:lnTo>
                  <a:pt x="843356" y="340512"/>
                </a:lnTo>
                <a:lnTo>
                  <a:pt x="840422" y="372402"/>
                </a:lnTo>
                <a:lnTo>
                  <a:pt x="842302" y="397471"/>
                </a:lnTo>
                <a:lnTo>
                  <a:pt x="857529" y="441210"/>
                </a:lnTo>
                <a:lnTo>
                  <a:pt x="889406" y="477088"/>
                </a:lnTo>
                <a:lnTo>
                  <a:pt x="943813" y="509397"/>
                </a:lnTo>
                <a:lnTo>
                  <a:pt x="1004239" y="534860"/>
                </a:lnTo>
                <a:lnTo>
                  <a:pt x="1024178" y="544245"/>
                </a:lnTo>
                <a:lnTo>
                  <a:pt x="1058824" y="567613"/>
                </a:lnTo>
                <a:lnTo>
                  <a:pt x="1068730" y="595033"/>
                </a:lnTo>
                <a:lnTo>
                  <a:pt x="1064183" y="615480"/>
                </a:lnTo>
                <a:lnTo>
                  <a:pt x="1051039" y="630669"/>
                </a:lnTo>
                <a:lnTo>
                  <a:pt x="1030020" y="640130"/>
                </a:lnTo>
                <a:lnTo>
                  <a:pt x="1001864" y="643382"/>
                </a:lnTo>
                <a:lnTo>
                  <a:pt x="962063" y="638009"/>
                </a:lnTo>
                <a:lnTo>
                  <a:pt x="918121" y="622846"/>
                </a:lnTo>
                <a:lnTo>
                  <a:pt x="872845" y="599274"/>
                </a:lnTo>
                <a:lnTo>
                  <a:pt x="829017" y="568718"/>
                </a:lnTo>
                <a:lnTo>
                  <a:pt x="827608" y="569417"/>
                </a:lnTo>
                <a:lnTo>
                  <a:pt x="844664" y="692454"/>
                </a:lnTo>
                <a:lnTo>
                  <a:pt x="879919" y="712698"/>
                </a:lnTo>
                <a:lnTo>
                  <a:pt x="918032" y="727405"/>
                </a:lnTo>
                <a:lnTo>
                  <a:pt x="958405" y="736371"/>
                </a:lnTo>
                <a:lnTo>
                  <a:pt x="1000429" y="739406"/>
                </a:lnTo>
                <a:lnTo>
                  <a:pt x="1039393" y="736866"/>
                </a:lnTo>
                <a:lnTo>
                  <a:pt x="1104760" y="716318"/>
                </a:lnTo>
                <a:lnTo>
                  <a:pt x="1152791" y="675627"/>
                </a:lnTo>
                <a:lnTo>
                  <a:pt x="1177353" y="620141"/>
                </a:lnTo>
                <a:lnTo>
                  <a:pt x="1180414" y="587197"/>
                </a:lnTo>
                <a:close/>
              </a:path>
              <a:path w="1777365" h="962659">
                <a:moveTo>
                  <a:pt x="1557032" y="191528"/>
                </a:moveTo>
                <a:lnTo>
                  <a:pt x="1535379" y="142951"/>
                </a:lnTo>
                <a:lnTo>
                  <a:pt x="1498663" y="99771"/>
                </a:lnTo>
                <a:lnTo>
                  <a:pt x="1448206" y="63042"/>
                </a:lnTo>
                <a:lnTo>
                  <a:pt x="1385366" y="33769"/>
                </a:lnTo>
                <a:lnTo>
                  <a:pt x="1311490" y="12992"/>
                </a:lnTo>
                <a:lnTo>
                  <a:pt x="1270825" y="6108"/>
                </a:lnTo>
                <a:lnTo>
                  <a:pt x="1227912" y="1739"/>
                </a:lnTo>
                <a:lnTo>
                  <a:pt x="1182903" y="0"/>
                </a:lnTo>
                <a:lnTo>
                  <a:pt x="1135976" y="1028"/>
                </a:lnTo>
                <a:lnTo>
                  <a:pt x="1087285" y="4940"/>
                </a:lnTo>
                <a:lnTo>
                  <a:pt x="1037018" y="11887"/>
                </a:lnTo>
                <a:lnTo>
                  <a:pt x="985342" y="21971"/>
                </a:lnTo>
                <a:lnTo>
                  <a:pt x="932408" y="35344"/>
                </a:lnTo>
                <a:lnTo>
                  <a:pt x="878395" y="52108"/>
                </a:lnTo>
                <a:lnTo>
                  <a:pt x="823468" y="72415"/>
                </a:lnTo>
                <a:lnTo>
                  <a:pt x="767791" y="96380"/>
                </a:lnTo>
                <a:lnTo>
                  <a:pt x="711530" y="124142"/>
                </a:lnTo>
                <a:lnTo>
                  <a:pt x="654875" y="155816"/>
                </a:lnTo>
                <a:lnTo>
                  <a:pt x="597966" y="191528"/>
                </a:lnTo>
                <a:lnTo>
                  <a:pt x="656361" y="168097"/>
                </a:lnTo>
                <a:lnTo>
                  <a:pt x="714832" y="147180"/>
                </a:lnTo>
                <a:lnTo>
                  <a:pt x="773087" y="128816"/>
                </a:lnTo>
                <a:lnTo>
                  <a:pt x="830846" y="113004"/>
                </a:lnTo>
                <a:lnTo>
                  <a:pt x="887806" y="99758"/>
                </a:lnTo>
                <a:lnTo>
                  <a:pt x="943673" y="89103"/>
                </a:lnTo>
                <a:lnTo>
                  <a:pt x="998156" y="81038"/>
                </a:lnTo>
                <a:lnTo>
                  <a:pt x="1050963" y="75577"/>
                </a:lnTo>
                <a:lnTo>
                  <a:pt x="1101788" y="72745"/>
                </a:lnTo>
                <a:lnTo>
                  <a:pt x="1150366" y="72555"/>
                </a:lnTo>
                <a:lnTo>
                  <a:pt x="1196378" y="74993"/>
                </a:lnTo>
                <a:lnTo>
                  <a:pt x="1239532" y="80111"/>
                </a:lnTo>
                <a:lnTo>
                  <a:pt x="1279550" y="87896"/>
                </a:lnTo>
                <a:lnTo>
                  <a:pt x="1348968" y="111531"/>
                </a:lnTo>
                <a:lnTo>
                  <a:pt x="1402283" y="146037"/>
                </a:lnTo>
                <a:lnTo>
                  <a:pt x="1437144" y="191490"/>
                </a:lnTo>
                <a:lnTo>
                  <a:pt x="1557032" y="191528"/>
                </a:lnTo>
                <a:close/>
              </a:path>
              <a:path w="1777365" h="962659">
                <a:moveTo>
                  <a:pt x="1777085" y="730885"/>
                </a:moveTo>
                <a:lnTo>
                  <a:pt x="1733308" y="628446"/>
                </a:lnTo>
                <a:lnTo>
                  <a:pt x="1694078" y="536676"/>
                </a:lnTo>
                <a:lnTo>
                  <a:pt x="1613522" y="348195"/>
                </a:lnTo>
                <a:lnTo>
                  <a:pt x="1577225" y="263258"/>
                </a:lnTo>
                <a:lnTo>
                  <a:pt x="1577225" y="536676"/>
                </a:lnTo>
                <a:lnTo>
                  <a:pt x="1420710" y="536676"/>
                </a:lnTo>
                <a:lnTo>
                  <a:pt x="1500365" y="348195"/>
                </a:lnTo>
                <a:lnTo>
                  <a:pt x="1577225" y="536676"/>
                </a:lnTo>
                <a:lnTo>
                  <a:pt x="1577225" y="263258"/>
                </a:lnTo>
                <a:lnTo>
                  <a:pt x="1563687" y="231571"/>
                </a:lnTo>
                <a:lnTo>
                  <a:pt x="1442072" y="231571"/>
                </a:lnTo>
                <a:lnTo>
                  <a:pt x="1223708" y="730885"/>
                </a:lnTo>
                <a:lnTo>
                  <a:pt x="1342478" y="730885"/>
                </a:lnTo>
                <a:lnTo>
                  <a:pt x="1385176" y="628446"/>
                </a:lnTo>
                <a:lnTo>
                  <a:pt x="1612785" y="628446"/>
                </a:lnTo>
                <a:lnTo>
                  <a:pt x="1654035" y="730885"/>
                </a:lnTo>
                <a:lnTo>
                  <a:pt x="1777085" y="730885"/>
                </a:lnTo>
                <a:close/>
              </a:path>
            </a:pathLst>
          </a:custGeom>
          <a:solidFill>
            <a:srgbClr val="FFFFFF"/>
          </a:solidFill>
        </p:spPr>
        <p:txBody>
          <a:bodyPr wrap="square" lIns="0" tIns="0" rIns="0" bIns="0" rtlCol="0"/>
          <a:lstStyle/>
          <a:p>
            <a:pPr algn="l" rtl="0"/>
            <a:endParaRPr sz="637"/>
          </a:p>
        </p:txBody>
      </p:sp>
      <p:pic>
        <p:nvPicPr>
          <p:cNvPr id="9" name="bg object 20">
            <a:extLst>
              <a:ext uri="{FF2B5EF4-FFF2-40B4-BE49-F238E27FC236}">
                <a16:creationId xmlns:a16="http://schemas.microsoft.com/office/drawing/2014/main" id="{8C5780DC-8A12-AF4D-ECD7-27B397C66E45}"/>
              </a:ext>
            </a:extLst>
          </p:cNvPr>
          <p:cNvPicPr/>
          <p:nvPr userDrawn="1"/>
        </p:nvPicPr>
        <p:blipFill>
          <a:blip r:embed="rId3" cstate="print"/>
          <a:stretch>
            <a:fillRect/>
          </a:stretch>
        </p:blipFill>
        <p:spPr>
          <a:xfrm>
            <a:off x="248892" y="4870828"/>
            <a:ext cx="441385" cy="191564"/>
          </a:xfrm>
          <a:prstGeom prst="rect">
            <a:avLst/>
          </a:prstGeom>
        </p:spPr>
      </p:pic>
    </p:spTree>
    <p:extLst>
      <p:ext uri="{BB962C8B-B14F-4D97-AF65-F5344CB8AC3E}">
        <p14:creationId xmlns:p14="http://schemas.microsoft.com/office/powerpoint/2010/main" val="95226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3887391" y="740569"/>
            <a:ext cx="4629150" cy="3655219"/>
          </a:xfrm>
          <a:prstGeom prst="rect">
            <a:avLst/>
          </a:prstGeom>
          <a:noFill/>
          <a:ln>
            <a:noFill/>
          </a:ln>
        </p:spPr>
      </p:sp>
      <p:sp>
        <p:nvSpPr>
          <p:cNvPr id="68" name="Google Shape;68;p1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8D367C6A-A670-D401-2E59-F9C87E53B1DB}"/>
              </a:ext>
            </a:extLst>
          </p:cNvPr>
          <p:cNvPicPr>
            <a:picLocks noChangeAspect="1"/>
          </p:cNvPicPr>
          <p:nvPr userDrawn="1"/>
        </p:nvPicPr>
        <p:blipFill>
          <a:blip r:embed="rId13"/>
          <a:stretch>
            <a:fillRect/>
          </a:stretch>
        </p:blipFill>
        <p:spPr>
          <a:xfrm>
            <a:off x="0" y="4785592"/>
            <a:ext cx="9144000" cy="357908"/>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nance.gov.au/government/managing-commonwealth-resources/structure-australian-government-public-sector/pgpa-act-flipchart-and-lis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www.finance.gov.au/government/managing-commonwealth-resources/structure-australian-government-public-sector/pgpa-act-flipchart-and-list" TargetMode="External"/><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tafecyber.com.au/" TargetMode="External"/><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gaurav@cybernion.com"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0E84-03B9-4139-330E-6DFDE45F015A}"/>
              </a:ext>
            </a:extLst>
          </p:cNvPr>
          <p:cNvSpPr>
            <a:spLocks noGrp="1"/>
          </p:cNvSpPr>
          <p:nvPr>
            <p:ph type="ctrTitle"/>
          </p:nvPr>
        </p:nvSpPr>
        <p:spPr>
          <a:xfrm>
            <a:off x="353226" y="1439011"/>
            <a:ext cx="8548949" cy="1720343"/>
          </a:xfrm>
        </p:spPr>
        <p:txBody>
          <a:bodyPr/>
          <a:lstStyle/>
          <a:p>
            <a:pPr rtl="0"/>
            <a:r>
              <a:rPr lang="en-001" sz="3000"/>
              <a:t>Which and How of Cybersecurity Frameworks</a:t>
            </a:r>
            <a:br>
              <a:rPr lang="en-001"/>
            </a:br>
            <a:br>
              <a:rPr lang="en-001"/>
            </a:br>
            <a:r>
              <a:rPr lang="en-001" sz="2600"/>
              <a:t>Identify and Implement The Perfect Fit</a:t>
            </a:r>
            <a:br>
              <a:rPr lang="en-001"/>
            </a:br>
            <a:endParaRPr lang="en-001" dirty="0"/>
          </a:p>
        </p:txBody>
      </p:sp>
      <p:sp>
        <p:nvSpPr>
          <p:cNvPr id="3" name="Subtitle 2">
            <a:extLst>
              <a:ext uri="{FF2B5EF4-FFF2-40B4-BE49-F238E27FC236}">
                <a16:creationId xmlns:a16="http://schemas.microsoft.com/office/drawing/2014/main" id="{0229EC1E-9FE0-4C8D-834F-A7498EA23E43}"/>
              </a:ext>
            </a:extLst>
          </p:cNvPr>
          <p:cNvSpPr>
            <a:spLocks noGrp="1"/>
          </p:cNvSpPr>
          <p:nvPr>
            <p:ph type="subTitle" idx="4"/>
          </p:nvPr>
        </p:nvSpPr>
        <p:spPr>
          <a:xfrm>
            <a:off x="353226" y="3341328"/>
            <a:ext cx="6400295" cy="323102"/>
          </a:xfrm>
        </p:spPr>
        <p:txBody>
          <a:bodyPr/>
          <a:lstStyle/>
          <a:p>
            <a:pPr indent="0">
              <a:buNone/>
            </a:pPr>
            <a:r>
              <a:rPr lang="en-AU" dirty="0"/>
              <a:t>Gaurav Vikash</a:t>
            </a:r>
            <a:endParaRPr lang="en-001" dirty="0"/>
          </a:p>
        </p:txBody>
      </p:sp>
    </p:spTree>
    <p:extLst>
      <p:ext uri="{BB962C8B-B14F-4D97-AF65-F5344CB8AC3E}">
        <p14:creationId xmlns:p14="http://schemas.microsoft.com/office/powerpoint/2010/main" val="240044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4E6E-CAA2-16D3-1229-3220FAF1C850}"/>
              </a:ext>
            </a:extLst>
          </p:cNvPr>
          <p:cNvSpPr>
            <a:spLocks noGrp="1"/>
          </p:cNvSpPr>
          <p:nvPr>
            <p:ph type="title"/>
          </p:nvPr>
        </p:nvSpPr>
        <p:spPr>
          <a:xfrm>
            <a:off x="1982391" y="1774032"/>
            <a:ext cx="5061347" cy="994172"/>
          </a:xfrm>
        </p:spPr>
        <p:txBody>
          <a:bodyPr>
            <a:normAutofit/>
          </a:bodyPr>
          <a:lstStyle/>
          <a:p>
            <a:r>
              <a:rPr lang="en-AU" dirty="0"/>
              <a:t>FRAMEWORK OVERVIEW</a:t>
            </a:r>
          </a:p>
        </p:txBody>
      </p:sp>
    </p:spTree>
    <p:extLst>
      <p:ext uri="{BB962C8B-B14F-4D97-AF65-F5344CB8AC3E}">
        <p14:creationId xmlns:p14="http://schemas.microsoft.com/office/powerpoint/2010/main" val="246636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309559" y="632503"/>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FRAMEWORK EVALUATION</a:t>
            </a:r>
          </a:p>
        </p:txBody>
      </p:sp>
      <p:graphicFrame>
        <p:nvGraphicFramePr>
          <p:cNvPr id="2" name="Table 9">
            <a:extLst>
              <a:ext uri="{FF2B5EF4-FFF2-40B4-BE49-F238E27FC236}">
                <a16:creationId xmlns:a16="http://schemas.microsoft.com/office/drawing/2014/main" id="{5C1A13E0-9C39-631A-1DF4-3D1FBADAA7D0}"/>
              </a:ext>
            </a:extLst>
          </p:cNvPr>
          <p:cNvGraphicFramePr>
            <a:graphicFrameLocks noGrp="1"/>
          </p:cNvGraphicFramePr>
          <p:nvPr>
            <p:extLst>
              <p:ext uri="{D42A27DB-BD31-4B8C-83A1-F6EECF244321}">
                <p14:modId xmlns:p14="http://schemas.microsoft.com/office/powerpoint/2010/main" val="2307580995"/>
              </p:ext>
            </p:extLst>
          </p:nvPr>
        </p:nvGraphicFramePr>
        <p:xfrm>
          <a:off x="526488" y="1128107"/>
          <a:ext cx="8196271" cy="3406722"/>
        </p:xfrm>
        <a:graphic>
          <a:graphicData uri="http://schemas.openxmlformats.org/drawingml/2006/table">
            <a:tbl>
              <a:tblPr firstRow="1" bandRow="1">
                <a:tableStyleId>{21E4AEA4-8DFA-4A89-87EB-49C32662AFE0}</a:tableStyleId>
              </a:tblPr>
              <a:tblGrid>
                <a:gridCol w="1049551">
                  <a:extLst>
                    <a:ext uri="{9D8B030D-6E8A-4147-A177-3AD203B41FA5}">
                      <a16:colId xmlns:a16="http://schemas.microsoft.com/office/drawing/2014/main" val="1489933780"/>
                    </a:ext>
                  </a:extLst>
                </a:gridCol>
                <a:gridCol w="2255716">
                  <a:extLst>
                    <a:ext uri="{9D8B030D-6E8A-4147-A177-3AD203B41FA5}">
                      <a16:colId xmlns:a16="http://schemas.microsoft.com/office/drawing/2014/main" val="343892064"/>
                    </a:ext>
                  </a:extLst>
                </a:gridCol>
                <a:gridCol w="2503429">
                  <a:extLst>
                    <a:ext uri="{9D8B030D-6E8A-4147-A177-3AD203B41FA5}">
                      <a16:colId xmlns:a16="http://schemas.microsoft.com/office/drawing/2014/main" val="4266930413"/>
                    </a:ext>
                  </a:extLst>
                </a:gridCol>
                <a:gridCol w="2387575">
                  <a:extLst>
                    <a:ext uri="{9D8B030D-6E8A-4147-A177-3AD203B41FA5}">
                      <a16:colId xmlns:a16="http://schemas.microsoft.com/office/drawing/2014/main" val="2837639520"/>
                    </a:ext>
                  </a:extLst>
                </a:gridCol>
              </a:tblGrid>
              <a:tr h="212014">
                <a:tc>
                  <a:txBody>
                    <a:bodyPr/>
                    <a:lstStyle/>
                    <a:p>
                      <a:r>
                        <a:rPr lang="en-AU" sz="1200" dirty="0">
                          <a:latin typeface="Calibri" panose="020F0502020204030204" pitchFamily="34" charset="0"/>
                          <a:cs typeface="Calibri" panose="020F0502020204030204" pitchFamily="34" charset="0"/>
                        </a:rPr>
                        <a:t>Framework</a:t>
                      </a:r>
                    </a:p>
                  </a:txBody>
                  <a:tcPr/>
                </a:tc>
                <a:tc>
                  <a:txBody>
                    <a:bodyPr/>
                    <a:lstStyle/>
                    <a:p>
                      <a:r>
                        <a:rPr lang="en-AU" sz="1200" dirty="0">
                          <a:latin typeface="Calibri" panose="020F0502020204030204" pitchFamily="34" charset="0"/>
                          <a:cs typeface="Calibri" panose="020F0502020204030204" pitchFamily="34" charset="0"/>
                        </a:rPr>
                        <a:t>Description</a:t>
                      </a:r>
                    </a:p>
                  </a:txBody>
                  <a:tcPr/>
                </a:tc>
                <a:tc>
                  <a:txBody>
                    <a:bodyPr/>
                    <a:lstStyle/>
                    <a:p>
                      <a:r>
                        <a:rPr lang="en-AU" sz="1200" dirty="0">
                          <a:latin typeface="Calibri" panose="020F0502020204030204" pitchFamily="34" charset="0"/>
                          <a:cs typeface="Calibri" panose="020F0502020204030204" pitchFamily="34" charset="0"/>
                        </a:rPr>
                        <a:t>Mandatory</a:t>
                      </a:r>
                    </a:p>
                  </a:txBody>
                  <a:tcPr/>
                </a:tc>
                <a:tc>
                  <a:txBody>
                    <a:bodyPr/>
                    <a:lstStyle/>
                    <a:p>
                      <a:r>
                        <a:rPr lang="en-AU" sz="1200" dirty="0">
                          <a:latin typeface="Calibri" panose="020F0502020204030204" pitchFamily="34" charset="0"/>
                          <a:cs typeface="Calibri" panose="020F0502020204030204" pitchFamily="34" charset="0"/>
                        </a:rPr>
                        <a:t>Industry Expectation (Ticket to Play)</a:t>
                      </a:r>
                    </a:p>
                  </a:txBody>
                  <a:tcPr/>
                </a:tc>
                <a:extLst>
                  <a:ext uri="{0D108BD9-81ED-4DB2-BD59-A6C34878D82A}">
                    <a16:rowId xmlns:a16="http://schemas.microsoft.com/office/drawing/2014/main" val="4209024297"/>
                  </a:ext>
                </a:extLst>
              </a:tr>
              <a:tr h="636043">
                <a:tc>
                  <a:txBody>
                    <a:bodyPr/>
                    <a:lstStyle/>
                    <a:p>
                      <a:r>
                        <a:rPr lang="en-AU" sz="1200" dirty="0">
                          <a:latin typeface="Calibri" panose="020F0502020204030204" pitchFamily="34" charset="0"/>
                          <a:cs typeface="Calibri" panose="020F0502020204030204" pitchFamily="34" charset="0"/>
                        </a:rPr>
                        <a:t>IRAP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Information Security Registered Assessors Program, following the Information Security Manual (ISM)</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Calibri" panose="020F0502020204030204" pitchFamily="34" charset="0"/>
                          <a:cs typeface="Calibri" panose="020F0502020204030204" pitchFamily="34" charset="0"/>
                        </a:rPr>
                        <a:t>Federal agencies and Organisations providing products or services to Federal agencies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other organisation</a:t>
                      </a:r>
                    </a:p>
                  </a:txBody>
                  <a:tcPr/>
                </a:tc>
                <a:extLst>
                  <a:ext uri="{0D108BD9-81ED-4DB2-BD59-A6C34878D82A}">
                    <a16:rowId xmlns:a16="http://schemas.microsoft.com/office/drawing/2014/main" val="2318842"/>
                  </a:ext>
                </a:extLst>
              </a:tr>
              <a:tr h="636043">
                <a:tc>
                  <a:txBody>
                    <a:bodyPr/>
                    <a:lstStyle/>
                    <a:p>
                      <a:r>
                        <a:rPr lang="en-AU" sz="1200" dirty="0">
                          <a:latin typeface="Calibri" panose="020F0502020204030204" pitchFamily="34" charset="0"/>
                          <a:cs typeface="Calibri" panose="020F0502020204030204" pitchFamily="34" charset="0"/>
                        </a:rPr>
                        <a:t>SOC2 Type 2</a:t>
                      </a:r>
                    </a:p>
                  </a:txBody>
                  <a:tcPr/>
                </a:tc>
                <a:tc>
                  <a:txBody>
                    <a:bodyPr/>
                    <a:lstStyle/>
                    <a:p>
                      <a:r>
                        <a:rPr lang="en-AU" sz="1200" dirty="0">
                          <a:latin typeface="Calibri" panose="020F0502020204030204" pitchFamily="34" charset="0"/>
                          <a:cs typeface="Calibri" panose="020F0502020204030204" pitchFamily="34" charset="0"/>
                        </a:rPr>
                        <a:t>Service Organisation Control, following the AICPA Trust Services Criteria</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Financial Institutions</a:t>
                      </a:r>
                    </a:p>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SaaS product providers</a:t>
                      </a:r>
                    </a:p>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Organisations storing customer data in cloud</a:t>
                      </a:r>
                      <a:endParaRPr lang="en-AU"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41563446"/>
                  </a:ext>
                </a:extLst>
              </a:tr>
              <a:tr h="826856">
                <a:tc>
                  <a:txBody>
                    <a:bodyPr/>
                    <a:lstStyle/>
                    <a:p>
                      <a:r>
                        <a:rPr lang="en-AU" sz="1200" dirty="0">
                          <a:latin typeface="Calibri" panose="020F0502020204030204" pitchFamily="34" charset="0"/>
                          <a:cs typeface="Calibri" panose="020F0502020204030204" pitchFamily="34" charset="0"/>
                        </a:rPr>
                        <a:t>Essential Eight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Strategies developed by ASD to protect Microsoft Windows-based internet-connected networks</a:t>
                      </a:r>
                    </a:p>
                  </a:txBody>
                  <a:tcPr/>
                </a:tc>
                <a:tc>
                  <a:txBody>
                    <a:bodyPr/>
                    <a:lstStyle/>
                    <a:p>
                      <a:pPr marL="171450" indent="-171450">
                        <a:buFont typeface="Arial" panose="020B0604020202020204" pitchFamily="34" charset="0"/>
                        <a:buChar char="•"/>
                      </a:pPr>
                      <a:r>
                        <a:rPr lang="en-AU" sz="1200" b="0" u="none" strike="noStrike" dirty="0">
                          <a:solidFill>
                            <a:srgbClr val="1757C2"/>
                          </a:solidFill>
                          <a:effectLst/>
                          <a:latin typeface="Calibri" panose="020F0502020204030204" pitchFamily="34" charset="0"/>
                          <a:cs typeface="Calibri" panose="020F0502020204030204" pitchFamily="34" charset="0"/>
                          <a:hlinkClick r:id="rId3"/>
                        </a:rPr>
                        <a:t>Non-corporate Commonwealth entities</a:t>
                      </a:r>
                      <a:r>
                        <a:rPr lang="en-AU" sz="1200" b="0" dirty="0">
                          <a:solidFill>
                            <a:srgbClr val="444547"/>
                          </a:solidFill>
                          <a:effectLst/>
                          <a:latin typeface="Calibri" panose="020F0502020204030204" pitchFamily="34" charset="0"/>
                          <a:cs typeface="Calibri" panose="020F0502020204030204" pitchFamily="34" charset="0"/>
                        </a:rPr>
                        <a:t> </a:t>
                      </a:r>
                      <a:r>
                        <a:rPr lang="en-AU" sz="1200" dirty="0">
                          <a:solidFill>
                            <a:srgbClr val="000000"/>
                          </a:solidFill>
                          <a:latin typeface="Calibri" panose="020F0502020204030204" pitchFamily="34" charset="0"/>
                          <a:cs typeface="Calibri" panose="020F0502020204030204" pitchFamily="34" charset="0"/>
                        </a:rPr>
                        <a:t>(NCCEs)</a:t>
                      </a:r>
                      <a:endParaRPr lang="en-AU"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0542999"/>
                  </a:ext>
                </a:extLst>
              </a:tr>
              <a:tr h="476746">
                <a:tc>
                  <a:txBody>
                    <a:bodyPr/>
                    <a:lstStyle/>
                    <a:p>
                      <a:r>
                        <a:rPr lang="en-AU" sz="1200" dirty="0">
                          <a:latin typeface="Calibri" panose="020F0502020204030204" pitchFamily="34" charset="0"/>
                          <a:cs typeface="Calibri" panose="020F0502020204030204" pitchFamily="34" charset="0"/>
                        </a:rPr>
                        <a:t>ISO 27001</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Focused on the ISMS following ISO 27002 controls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09823463"/>
                  </a:ext>
                </a:extLst>
              </a:tr>
            </a:tbl>
          </a:graphicData>
        </a:graphic>
      </p:graphicFrame>
    </p:spTree>
    <p:extLst>
      <p:ext uri="{BB962C8B-B14F-4D97-AF65-F5344CB8AC3E}">
        <p14:creationId xmlns:p14="http://schemas.microsoft.com/office/powerpoint/2010/main" val="308222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309559" y="632503"/>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FRAMEWORK EVALUATION</a:t>
            </a:r>
          </a:p>
        </p:txBody>
      </p:sp>
      <p:graphicFrame>
        <p:nvGraphicFramePr>
          <p:cNvPr id="2" name="Table 9">
            <a:extLst>
              <a:ext uri="{FF2B5EF4-FFF2-40B4-BE49-F238E27FC236}">
                <a16:creationId xmlns:a16="http://schemas.microsoft.com/office/drawing/2014/main" id="{5C1A13E0-9C39-631A-1DF4-3D1FBADAA7D0}"/>
              </a:ext>
            </a:extLst>
          </p:cNvPr>
          <p:cNvGraphicFramePr>
            <a:graphicFrameLocks noGrp="1"/>
          </p:cNvGraphicFramePr>
          <p:nvPr>
            <p:extLst>
              <p:ext uri="{D42A27DB-BD31-4B8C-83A1-F6EECF244321}">
                <p14:modId xmlns:p14="http://schemas.microsoft.com/office/powerpoint/2010/main" val="1796061902"/>
              </p:ext>
            </p:extLst>
          </p:nvPr>
        </p:nvGraphicFramePr>
        <p:xfrm>
          <a:off x="526488" y="1128107"/>
          <a:ext cx="8196271" cy="3573118"/>
        </p:xfrm>
        <a:graphic>
          <a:graphicData uri="http://schemas.openxmlformats.org/drawingml/2006/table">
            <a:tbl>
              <a:tblPr firstRow="1" bandRow="1">
                <a:tableStyleId>{21E4AEA4-8DFA-4A89-87EB-49C32662AFE0}</a:tableStyleId>
              </a:tblPr>
              <a:tblGrid>
                <a:gridCol w="1049551">
                  <a:extLst>
                    <a:ext uri="{9D8B030D-6E8A-4147-A177-3AD203B41FA5}">
                      <a16:colId xmlns:a16="http://schemas.microsoft.com/office/drawing/2014/main" val="1489933780"/>
                    </a:ext>
                  </a:extLst>
                </a:gridCol>
                <a:gridCol w="2255716">
                  <a:extLst>
                    <a:ext uri="{9D8B030D-6E8A-4147-A177-3AD203B41FA5}">
                      <a16:colId xmlns:a16="http://schemas.microsoft.com/office/drawing/2014/main" val="343892064"/>
                    </a:ext>
                  </a:extLst>
                </a:gridCol>
                <a:gridCol w="2503429">
                  <a:extLst>
                    <a:ext uri="{9D8B030D-6E8A-4147-A177-3AD203B41FA5}">
                      <a16:colId xmlns:a16="http://schemas.microsoft.com/office/drawing/2014/main" val="4266930413"/>
                    </a:ext>
                  </a:extLst>
                </a:gridCol>
                <a:gridCol w="2387575">
                  <a:extLst>
                    <a:ext uri="{9D8B030D-6E8A-4147-A177-3AD203B41FA5}">
                      <a16:colId xmlns:a16="http://schemas.microsoft.com/office/drawing/2014/main" val="2837639520"/>
                    </a:ext>
                  </a:extLst>
                </a:gridCol>
              </a:tblGrid>
              <a:tr h="212014">
                <a:tc>
                  <a:txBody>
                    <a:bodyPr/>
                    <a:lstStyle/>
                    <a:p>
                      <a:r>
                        <a:rPr lang="en-AU" sz="1200" dirty="0">
                          <a:latin typeface="Calibri" panose="020F0502020204030204" pitchFamily="34" charset="0"/>
                          <a:cs typeface="Calibri" panose="020F0502020204030204" pitchFamily="34" charset="0"/>
                        </a:rPr>
                        <a:t>Framework</a:t>
                      </a:r>
                    </a:p>
                  </a:txBody>
                  <a:tcPr/>
                </a:tc>
                <a:tc>
                  <a:txBody>
                    <a:bodyPr/>
                    <a:lstStyle/>
                    <a:p>
                      <a:r>
                        <a:rPr lang="en-AU" sz="1200" dirty="0">
                          <a:latin typeface="Calibri" panose="020F0502020204030204" pitchFamily="34" charset="0"/>
                          <a:cs typeface="Calibri" panose="020F0502020204030204" pitchFamily="34" charset="0"/>
                        </a:rPr>
                        <a:t>Description</a:t>
                      </a:r>
                    </a:p>
                  </a:txBody>
                  <a:tcPr/>
                </a:tc>
                <a:tc>
                  <a:txBody>
                    <a:bodyPr/>
                    <a:lstStyle/>
                    <a:p>
                      <a:r>
                        <a:rPr lang="en-AU" sz="1200" dirty="0">
                          <a:latin typeface="Calibri" panose="020F0502020204030204" pitchFamily="34" charset="0"/>
                          <a:cs typeface="Calibri" panose="020F0502020204030204" pitchFamily="34" charset="0"/>
                        </a:rPr>
                        <a:t>Mandatory</a:t>
                      </a:r>
                    </a:p>
                  </a:txBody>
                  <a:tcPr/>
                </a:tc>
                <a:tc>
                  <a:txBody>
                    <a:bodyPr/>
                    <a:lstStyle/>
                    <a:p>
                      <a:r>
                        <a:rPr lang="en-AU" sz="1200" dirty="0">
                          <a:latin typeface="Calibri" panose="020F0502020204030204" pitchFamily="34" charset="0"/>
                          <a:cs typeface="Calibri" panose="020F0502020204030204" pitchFamily="34" charset="0"/>
                        </a:rPr>
                        <a:t>Industry Expectation (Ticket to Play)</a:t>
                      </a:r>
                    </a:p>
                  </a:txBody>
                  <a:tcPr/>
                </a:tc>
                <a:extLst>
                  <a:ext uri="{0D108BD9-81ED-4DB2-BD59-A6C34878D82A}">
                    <a16:rowId xmlns:a16="http://schemas.microsoft.com/office/drawing/2014/main" val="4209024297"/>
                  </a:ext>
                </a:extLst>
              </a:tr>
              <a:tr h="6360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ISO 27701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AU"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Privacy Information Management System (PIMS) framework, the data privacy extension of ISO 27001</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Cloud Service Providers,</a:t>
                      </a:r>
                    </a:p>
                    <a:p>
                      <a:pPr marL="171450" indent="-171450">
                        <a:buFont typeface="Arial" panose="020B0604020202020204" pitchFamily="34" charset="0"/>
                        <a:buChar char="•"/>
                      </a:pPr>
                      <a:r>
                        <a:rPr lang="en-AU" sz="1200" b="0" dirty="0">
                          <a:solidFill>
                            <a:srgbClr val="000000"/>
                          </a:solidFill>
                          <a:latin typeface="Calibri" panose="020F0502020204030204" pitchFamily="34" charset="0"/>
                          <a:cs typeface="Calibri" panose="020F0502020204030204" pitchFamily="34" charset="0"/>
                        </a:rPr>
                        <a:t>Cloud Service Consumers</a:t>
                      </a:r>
                      <a:endParaRPr lang="en-AU"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8842"/>
                  </a:ext>
                </a:extLst>
              </a:tr>
              <a:tr h="636043">
                <a:tc>
                  <a:txBody>
                    <a:bodyPr/>
                    <a:lstStyle/>
                    <a:p>
                      <a:r>
                        <a:rPr lang="en-AU" sz="1200" dirty="0">
                          <a:latin typeface="Calibri" panose="020F0502020204030204" pitchFamily="34" charset="0"/>
                          <a:cs typeface="Calibri" panose="020F0502020204030204" pitchFamily="34" charset="0"/>
                        </a:rPr>
                        <a:t>ISO 27017, </a:t>
                      </a:r>
                    </a:p>
                    <a:p>
                      <a:r>
                        <a:rPr lang="en-AU" sz="1200" dirty="0">
                          <a:latin typeface="Calibri" panose="020F0502020204030204" pitchFamily="34" charset="0"/>
                          <a:cs typeface="Calibri" panose="020F0502020204030204" pitchFamily="34" charset="0"/>
                        </a:rPr>
                        <a:t>ISO 27018</a:t>
                      </a:r>
                    </a:p>
                  </a:txBody>
                  <a:tcPr/>
                </a:tc>
                <a:tc>
                  <a:txBody>
                    <a:bodyPr/>
                    <a:lstStyle/>
                    <a:p>
                      <a:r>
                        <a:rPr lang="en-AU" sz="1200" dirty="0">
                          <a:latin typeface="Calibri" panose="020F0502020204030204" pitchFamily="34" charset="0"/>
                          <a:cs typeface="Calibri" panose="020F0502020204030204" pitchFamily="34" charset="0"/>
                        </a:rPr>
                        <a:t>Focused on the security of PII in Cloud, following ISO 27002 controls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AU" sz="1200" dirty="0">
                          <a:solidFill>
                            <a:srgbClr val="000000"/>
                          </a:solidFill>
                          <a:latin typeface="Calibri" panose="020F0502020204030204" pitchFamily="34" charset="0"/>
                          <a:cs typeface="Calibri" panose="020F0502020204030204" pitchFamily="34" charset="0"/>
                        </a:rPr>
                        <a:t>Cloud Service Providers</a:t>
                      </a:r>
                    </a:p>
                  </a:txBody>
                  <a:tcPr/>
                </a:tc>
                <a:extLst>
                  <a:ext uri="{0D108BD9-81ED-4DB2-BD59-A6C34878D82A}">
                    <a16:rowId xmlns:a16="http://schemas.microsoft.com/office/drawing/2014/main" val="1041563446"/>
                  </a:ext>
                </a:extLst>
              </a:tr>
              <a:tr h="647038">
                <a:tc>
                  <a:txBody>
                    <a:bodyPr/>
                    <a:lstStyle/>
                    <a:p>
                      <a:r>
                        <a:rPr lang="en-AU" sz="1200" dirty="0">
                          <a:latin typeface="Calibri" panose="020F0502020204030204" pitchFamily="34" charset="0"/>
                          <a:cs typeface="Calibri" panose="020F0502020204030204" pitchFamily="34" charset="0"/>
                        </a:rPr>
                        <a:t>ISO 9001</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Focused on Quality Management, following 7 quality management principles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0542999"/>
                  </a:ext>
                </a:extLst>
              </a:tr>
              <a:tr h="476746">
                <a:tc>
                  <a:txBody>
                    <a:bodyPr/>
                    <a:lstStyle/>
                    <a:p>
                      <a:r>
                        <a:rPr lang="en-AU" sz="1200" dirty="0">
                          <a:latin typeface="Calibri" panose="020F0502020204030204" pitchFamily="34" charset="0"/>
                          <a:cs typeface="Calibri" panose="020F0502020204030204" pitchFamily="34" charset="0"/>
                        </a:rPr>
                        <a:t>ISO 42001 (emerging)</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Requirements for establishing, implementing, maintaining, and continually improving an Artificial Intelligence Management System (AIMS)</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 (yet)</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09823463"/>
                  </a:ext>
                </a:extLst>
              </a:tr>
            </a:tbl>
          </a:graphicData>
        </a:graphic>
      </p:graphicFrame>
    </p:spTree>
    <p:extLst>
      <p:ext uri="{BB962C8B-B14F-4D97-AF65-F5344CB8AC3E}">
        <p14:creationId xmlns:p14="http://schemas.microsoft.com/office/powerpoint/2010/main" val="103566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309559" y="632503"/>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FRAMEWORK EVALUATION</a:t>
            </a:r>
          </a:p>
        </p:txBody>
      </p:sp>
      <p:graphicFrame>
        <p:nvGraphicFramePr>
          <p:cNvPr id="2" name="Table 9">
            <a:extLst>
              <a:ext uri="{FF2B5EF4-FFF2-40B4-BE49-F238E27FC236}">
                <a16:creationId xmlns:a16="http://schemas.microsoft.com/office/drawing/2014/main" id="{5C1A13E0-9C39-631A-1DF4-3D1FBADAA7D0}"/>
              </a:ext>
            </a:extLst>
          </p:cNvPr>
          <p:cNvGraphicFramePr>
            <a:graphicFrameLocks noGrp="1"/>
          </p:cNvGraphicFramePr>
          <p:nvPr>
            <p:extLst>
              <p:ext uri="{D42A27DB-BD31-4B8C-83A1-F6EECF244321}">
                <p14:modId xmlns:p14="http://schemas.microsoft.com/office/powerpoint/2010/main" val="2260322595"/>
              </p:ext>
            </p:extLst>
          </p:nvPr>
        </p:nvGraphicFramePr>
        <p:xfrm>
          <a:off x="526488" y="1128107"/>
          <a:ext cx="8196271" cy="2929976"/>
        </p:xfrm>
        <a:graphic>
          <a:graphicData uri="http://schemas.openxmlformats.org/drawingml/2006/table">
            <a:tbl>
              <a:tblPr firstRow="1" bandRow="1">
                <a:tableStyleId>{21E4AEA4-8DFA-4A89-87EB-49C32662AFE0}</a:tableStyleId>
              </a:tblPr>
              <a:tblGrid>
                <a:gridCol w="1049551">
                  <a:extLst>
                    <a:ext uri="{9D8B030D-6E8A-4147-A177-3AD203B41FA5}">
                      <a16:colId xmlns:a16="http://schemas.microsoft.com/office/drawing/2014/main" val="1489933780"/>
                    </a:ext>
                  </a:extLst>
                </a:gridCol>
                <a:gridCol w="2255716">
                  <a:extLst>
                    <a:ext uri="{9D8B030D-6E8A-4147-A177-3AD203B41FA5}">
                      <a16:colId xmlns:a16="http://schemas.microsoft.com/office/drawing/2014/main" val="343892064"/>
                    </a:ext>
                  </a:extLst>
                </a:gridCol>
                <a:gridCol w="2503429">
                  <a:extLst>
                    <a:ext uri="{9D8B030D-6E8A-4147-A177-3AD203B41FA5}">
                      <a16:colId xmlns:a16="http://schemas.microsoft.com/office/drawing/2014/main" val="4266930413"/>
                    </a:ext>
                  </a:extLst>
                </a:gridCol>
                <a:gridCol w="2387575">
                  <a:extLst>
                    <a:ext uri="{9D8B030D-6E8A-4147-A177-3AD203B41FA5}">
                      <a16:colId xmlns:a16="http://schemas.microsoft.com/office/drawing/2014/main" val="2837639520"/>
                    </a:ext>
                  </a:extLst>
                </a:gridCol>
              </a:tblGrid>
              <a:tr h="212014">
                <a:tc>
                  <a:txBody>
                    <a:bodyPr/>
                    <a:lstStyle/>
                    <a:p>
                      <a:r>
                        <a:rPr lang="en-AU" sz="1200" dirty="0">
                          <a:latin typeface="Calibri" panose="020F0502020204030204" pitchFamily="34" charset="0"/>
                          <a:cs typeface="Calibri" panose="020F0502020204030204" pitchFamily="34" charset="0"/>
                        </a:rPr>
                        <a:t>Framework</a:t>
                      </a:r>
                    </a:p>
                  </a:txBody>
                  <a:tcPr/>
                </a:tc>
                <a:tc>
                  <a:txBody>
                    <a:bodyPr/>
                    <a:lstStyle/>
                    <a:p>
                      <a:r>
                        <a:rPr lang="en-AU" sz="1200" dirty="0">
                          <a:latin typeface="Calibri" panose="020F0502020204030204" pitchFamily="34" charset="0"/>
                          <a:cs typeface="Calibri" panose="020F0502020204030204" pitchFamily="34" charset="0"/>
                        </a:rPr>
                        <a:t>Description</a:t>
                      </a:r>
                    </a:p>
                  </a:txBody>
                  <a:tcPr/>
                </a:tc>
                <a:tc>
                  <a:txBody>
                    <a:bodyPr/>
                    <a:lstStyle/>
                    <a:p>
                      <a:r>
                        <a:rPr lang="en-AU" sz="1200" dirty="0">
                          <a:latin typeface="Calibri" panose="020F0502020204030204" pitchFamily="34" charset="0"/>
                          <a:cs typeface="Calibri" panose="020F0502020204030204" pitchFamily="34" charset="0"/>
                        </a:rPr>
                        <a:t>Mandatory</a:t>
                      </a:r>
                    </a:p>
                  </a:txBody>
                  <a:tcPr/>
                </a:tc>
                <a:tc>
                  <a:txBody>
                    <a:bodyPr/>
                    <a:lstStyle/>
                    <a:p>
                      <a:r>
                        <a:rPr lang="en-AU" sz="1200" dirty="0">
                          <a:latin typeface="Calibri" panose="020F0502020204030204" pitchFamily="34" charset="0"/>
                          <a:cs typeface="Calibri" panose="020F0502020204030204" pitchFamily="34" charset="0"/>
                        </a:rPr>
                        <a:t>Industry Expectation (Ticket to Play)</a:t>
                      </a:r>
                    </a:p>
                  </a:txBody>
                  <a:tcPr/>
                </a:tc>
                <a:extLst>
                  <a:ext uri="{0D108BD9-81ED-4DB2-BD59-A6C34878D82A}">
                    <a16:rowId xmlns:a16="http://schemas.microsoft.com/office/drawing/2014/main" val="4209024297"/>
                  </a:ext>
                </a:extLst>
              </a:tr>
              <a:tr h="6360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ISO 23053 (emerging)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Establishes an Artificial Intelligence (AI) and Machine Learning (ML) framework for describing a generic AI system using ML technology</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organisation (yet)</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Most organisations</a:t>
                      </a:r>
                      <a:endParaRPr lang="en-AU"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7491853"/>
                  </a:ext>
                </a:extLst>
              </a:tr>
              <a:tr h="636043">
                <a:tc>
                  <a:txBody>
                    <a:bodyPr/>
                    <a:lstStyle/>
                    <a:p>
                      <a:r>
                        <a:rPr lang="en-AU" sz="1200" dirty="0">
                          <a:latin typeface="Calibri" panose="020F0502020204030204" pitchFamily="34" charset="0"/>
                          <a:cs typeface="Calibri" panose="020F0502020204030204" pitchFamily="34" charset="0"/>
                        </a:rPr>
                        <a:t>RFFR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latin typeface="Calibri" panose="020F0502020204030204" pitchFamily="34" charset="0"/>
                          <a:cs typeface="Calibri" panose="020F0502020204030204" pitchFamily="34" charset="0"/>
                        </a:rPr>
                        <a:t>Right Fit For Risk, following ISO 27001, ISM and Essential Eight ML1 controls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000000"/>
                          </a:solidFill>
                          <a:latin typeface="Calibri" panose="020F0502020204030204" pitchFamily="34" charset="0"/>
                          <a:cs typeface="Calibri" panose="020F0502020204030204" pitchFamily="34" charset="0"/>
                        </a:rPr>
                        <a:t>Organisations working with the Department of Employment and Workplace Relations (DEWR)</a:t>
                      </a: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other organisation</a:t>
                      </a:r>
                    </a:p>
                  </a:txBody>
                  <a:tcPr/>
                </a:tc>
                <a:extLst>
                  <a:ext uri="{0D108BD9-81ED-4DB2-BD59-A6C34878D82A}">
                    <a16:rowId xmlns:a16="http://schemas.microsoft.com/office/drawing/2014/main" val="2318842"/>
                  </a:ext>
                </a:extLst>
              </a:tr>
              <a:tr h="826856">
                <a:tc>
                  <a:txBody>
                    <a:bodyPr/>
                    <a:lstStyle/>
                    <a:p>
                      <a:r>
                        <a:rPr lang="en-AU" sz="1200" dirty="0">
                          <a:latin typeface="Calibri" panose="020F0502020204030204" pitchFamily="34" charset="0"/>
                          <a:cs typeface="Calibri" panose="020F0502020204030204" pitchFamily="34" charset="0"/>
                        </a:rPr>
                        <a:t>DISP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Calibri" panose="020F0502020204030204" pitchFamily="34" charset="0"/>
                          <a:cs typeface="Calibri" panose="020F0502020204030204" pitchFamily="34" charset="0"/>
                        </a:rPr>
                        <a:t>Defence Industry Security Program, focused on conducting a security vetting of Australian businesses</a:t>
                      </a:r>
                    </a:p>
                  </a:txBody>
                  <a:tcPr/>
                </a:tc>
                <a:tc>
                  <a:txBody>
                    <a:bodyPr/>
                    <a:lstStyle/>
                    <a:p>
                      <a:pPr marL="171450" indent="-171450">
                        <a:buFont typeface="Arial" panose="020B0604020202020204" pitchFamily="34" charset="0"/>
                        <a:buChar char="•"/>
                      </a:pPr>
                      <a:r>
                        <a:rPr lang="en-AU" sz="1200" dirty="0">
                          <a:solidFill>
                            <a:srgbClr val="000000"/>
                          </a:solidFill>
                          <a:latin typeface="Calibri" panose="020F0502020204030204" pitchFamily="34" charset="0"/>
                          <a:cs typeface="Calibri" panose="020F0502020204030204" pitchFamily="34" charset="0"/>
                        </a:rPr>
                        <a:t>Organisations wanting to supply products or services to Australian Defence Forces</a:t>
                      </a:r>
                      <a:endParaRPr lang="en-AU"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No other organisation</a:t>
                      </a:r>
                    </a:p>
                  </a:txBody>
                  <a:tcPr/>
                </a:tc>
                <a:extLst>
                  <a:ext uri="{0D108BD9-81ED-4DB2-BD59-A6C34878D82A}">
                    <a16:rowId xmlns:a16="http://schemas.microsoft.com/office/drawing/2014/main" val="276062533"/>
                  </a:ext>
                </a:extLst>
              </a:tr>
            </a:tbl>
          </a:graphicData>
        </a:graphic>
      </p:graphicFrame>
    </p:spTree>
    <p:extLst>
      <p:ext uri="{BB962C8B-B14F-4D97-AF65-F5344CB8AC3E}">
        <p14:creationId xmlns:p14="http://schemas.microsoft.com/office/powerpoint/2010/main" val="181588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4E6E-CAA2-16D3-1229-3220FAF1C850}"/>
              </a:ext>
            </a:extLst>
          </p:cNvPr>
          <p:cNvSpPr>
            <a:spLocks noGrp="1"/>
          </p:cNvSpPr>
          <p:nvPr>
            <p:ph type="title"/>
          </p:nvPr>
        </p:nvSpPr>
        <p:spPr>
          <a:xfrm>
            <a:off x="1982391" y="1774032"/>
            <a:ext cx="5061347" cy="994172"/>
          </a:xfrm>
        </p:spPr>
        <p:txBody>
          <a:bodyPr>
            <a:normAutofit/>
          </a:bodyPr>
          <a:lstStyle/>
          <a:p>
            <a:r>
              <a:rPr lang="en-AU" dirty="0"/>
              <a:t>FRAMEWORK EVALUATION</a:t>
            </a:r>
          </a:p>
        </p:txBody>
      </p:sp>
    </p:spTree>
    <p:extLst>
      <p:ext uri="{BB962C8B-B14F-4D97-AF65-F5344CB8AC3E}">
        <p14:creationId xmlns:p14="http://schemas.microsoft.com/office/powerpoint/2010/main" val="232829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cxnSp>
        <p:nvCxnSpPr>
          <p:cNvPr id="105" name="Straight Connector 10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653359"/>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2" descr="IRAP">
            <a:extLst>
              <a:ext uri="{FF2B5EF4-FFF2-40B4-BE49-F238E27FC236}">
                <a16:creationId xmlns:a16="http://schemas.microsoft.com/office/drawing/2014/main" id="{C2FE3170-BDA7-DCA5-92B6-55E206D538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2"/>
          <a:stretch/>
        </p:blipFill>
        <p:spPr bwMode="auto">
          <a:xfrm>
            <a:off x="4238244" y="11"/>
            <a:ext cx="4905756" cy="458710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9;p2">
            <a:extLst>
              <a:ext uri="{FF2B5EF4-FFF2-40B4-BE49-F238E27FC236}">
                <a16:creationId xmlns:a16="http://schemas.microsoft.com/office/drawing/2014/main" id="{6ABE5F79-1CDE-C539-F2CD-1BDFA6260D58}"/>
              </a:ext>
            </a:extLst>
          </p:cNvPr>
          <p:cNvSpPr txBox="1"/>
          <p:nvPr/>
        </p:nvSpPr>
        <p:spPr>
          <a:xfrm>
            <a:off x="-79663" y="1462502"/>
            <a:ext cx="3633185" cy="1844388"/>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IRAP</a:t>
            </a:r>
          </a:p>
          <a:p>
            <a:pPr algn="ctr"/>
            <a:endParaRPr lang="en-US" sz="2400" dirty="0">
              <a:solidFill>
                <a:srgbClr val="441D60"/>
              </a:solidFill>
              <a:latin typeface="Montserrat SemiBold"/>
              <a:cs typeface="Montserrat SemiBold"/>
              <a:sym typeface="Montserrat SemiBold"/>
            </a:endParaRPr>
          </a:p>
          <a:p>
            <a:pPr algn="ctr"/>
            <a:r>
              <a:rPr lang="en-US" sz="2400" dirty="0">
                <a:solidFill>
                  <a:srgbClr val="441D60"/>
                </a:solidFill>
                <a:latin typeface="Montserrat SemiBold"/>
                <a:cs typeface="Montserrat SemiBold"/>
                <a:sym typeface="Montserrat SemiBold"/>
              </a:rPr>
              <a:t>Information Security Registered Assessors Program</a:t>
            </a:r>
          </a:p>
        </p:txBody>
      </p:sp>
    </p:spTree>
    <p:extLst>
      <p:ext uri="{BB962C8B-B14F-4D97-AF65-F5344CB8AC3E}">
        <p14:creationId xmlns:p14="http://schemas.microsoft.com/office/powerpoint/2010/main" val="425936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IRAP - FRAMEWORK OVERVIEW</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Content Placeholder 2">
            <a:extLst>
              <a:ext uri="{FF2B5EF4-FFF2-40B4-BE49-F238E27FC236}">
                <a16:creationId xmlns:a16="http://schemas.microsoft.com/office/drawing/2014/main" id="{953D3AA3-E15C-9BCF-993D-7E36712C24F8}"/>
              </a:ext>
            </a:extLst>
          </p:cNvPr>
          <p:cNvGraphicFramePr/>
          <p:nvPr>
            <p:extLst>
              <p:ext uri="{D42A27DB-BD31-4B8C-83A1-F6EECF244321}">
                <p14:modId xmlns:p14="http://schemas.microsoft.com/office/powerpoint/2010/main" val="2239464934"/>
              </p:ext>
            </p:extLst>
          </p:nvPr>
        </p:nvGraphicFramePr>
        <p:xfrm>
          <a:off x="247610" y="1476241"/>
          <a:ext cx="8537097" cy="269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93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3 PHASES OF THE IRAP PROGRAM </a:t>
            </a:r>
            <a:endParaRPr lang="en-US" sz="1800" u="sng" dirty="0">
              <a:solidFill>
                <a:srgbClr val="441D60"/>
              </a:solidFill>
              <a:latin typeface="Montserrat SemiBold"/>
              <a:ea typeface="Montserrat SemiBold"/>
              <a:cs typeface="Montserrat SemiBold"/>
              <a:sym typeface="Montserrat SemiBold"/>
            </a:endParaRPr>
          </a:p>
        </p:txBody>
      </p:sp>
      <p:pic>
        <p:nvPicPr>
          <p:cNvPr id="6" name="Picture 5">
            <a:extLst>
              <a:ext uri="{FF2B5EF4-FFF2-40B4-BE49-F238E27FC236}">
                <a16:creationId xmlns:a16="http://schemas.microsoft.com/office/drawing/2014/main" id="{FE7FD0D4-B868-B887-60EF-90C7313CB3C8}"/>
              </a:ext>
            </a:extLst>
          </p:cNvPr>
          <p:cNvPicPr>
            <a:picLocks noChangeAspect="1"/>
          </p:cNvPicPr>
          <p:nvPr/>
        </p:nvPicPr>
        <p:blipFill>
          <a:blip r:embed="rId3"/>
          <a:stretch>
            <a:fillRect/>
          </a:stretch>
        </p:blipFill>
        <p:spPr>
          <a:xfrm>
            <a:off x="538565" y="1001794"/>
            <a:ext cx="8124987" cy="3797912"/>
          </a:xfrm>
          <a:prstGeom prst="rect">
            <a:avLst/>
          </a:prstGeom>
        </p:spPr>
      </p:pic>
    </p:spTree>
    <p:extLst>
      <p:ext uri="{BB962C8B-B14F-4D97-AF65-F5344CB8AC3E}">
        <p14:creationId xmlns:p14="http://schemas.microsoft.com/office/powerpoint/2010/main" val="374847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7" name="Google Shape;99;p2">
            <a:extLst>
              <a:ext uri="{FF2B5EF4-FFF2-40B4-BE49-F238E27FC236}">
                <a16:creationId xmlns:a16="http://schemas.microsoft.com/office/drawing/2014/main" id="{6ABE5F79-1CDE-C539-F2CD-1BDFA6260D58}"/>
              </a:ext>
            </a:extLst>
          </p:cNvPr>
          <p:cNvSpPr txBox="1"/>
          <p:nvPr/>
        </p:nvSpPr>
        <p:spPr>
          <a:xfrm>
            <a:off x="-79663" y="1462502"/>
            <a:ext cx="3633185" cy="1844388"/>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SOC 2 Type 2</a:t>
            </a:r>
          </a:p>
          <a:p>
            <a:pPr algn="ctr"/>
            <a:endParaRPr lang="en-US" sz="2400" dirty="0">
              <a:solidFill>
                <a:srgbClr val="441D60"/>
              </a:solidFill>
              <a:latin typeface="Montserrat SemiBold"/>
              <a:cs typeface="Montserrat SemiBold"/>
              <a:sym typeface="Montserrat SemiBold"/>
            </a:endParaRPr>
          </a:p>
          <a:p>
            <a:pPr algn="ctr"/>
            <a:r>
              <a:rPr lang="en-US" sz="2400" dirty="0">
                <a:solidFill>
                  <a:srgbClr val="441D60"/>
                </a:solidFill>
                <a:latin typeface="Montserrat SemiBold"/>
                <a:cs typeface="Montserrat SemiBold"/>
                <a:sym typeface="Montserrat SemiBold"/>
              </a:rPr>
              <a:t>Service Organisation Control Type 2</a:t>
            </a:r>
          </a:p>
        </p:txBody>
      </p:sp>
      <p:pic>
        <p:nvPicPr>
          <p:cNvPr id="1028" name="Picture 4" descr="SOC 2 and SOC 3 Examination Services - Insight Assurance LLC">
            <a:extLst>
              <a:ext uri="{FF2B5EF4-FFF2-40B4-BE49-F238E27FC236}">
                <a16:creationId xmlns:a16="http://schemas.microsoft.com/office/drawing/2014/main" id="{D8CF5B75-559B-19CD-3B3C-409270231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976" y="284624"/>
            <a:ext cx="4820775" cy="48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2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p:nvPr/>
        </p:nvSpPr>
        <p:spPr>
          <a:xfrm>
            <a:off x="474064" y="3430414"/>
            <a:ext cx="8223155" cy="954067"/>
          </a:xfrm>
          <a:prstGeom prst="rect">
            <a:avLst/>
          </a:prstGeom>
          <a:noFill/>
          <a:ln>
            <a:noFill/>
          </a:ln>
        </p:spPr>
        <p:txBody>
          <a:bodyPr spcFirstLastPara="1" wrap="square" lIns="91425" tIns="45700" rIns="91425" bIns="45700" anchor="t" anchorCtr="0">
            <a:spAutoFit/>
          </a:bodyPr>
          <a:lstStyle/>
          <a:p>
            <a:r>
              <a:rPr lang="en-AU" dirty="0">
                <a:solidFill>
                  <a:srgbClr val="441C60"/>
                </a:solidFill>
              </a:rPr>
              <a:t>The five categories of Trust Services Criteria (TSC) help </a:t>
            </a:r>
          </a:p>
          <a:p>
            <a:endParaRPr lang="en-AU" dirty="0">
              <a:solidFill>
                <a:srgbClr val="441C60"/>
              </a:solidFill>
            </a:endParaRPr>
          </a:p>
          <a:p>
            <a:pPr marL="342900" indent="-342900">
              <a:buAutoNum type="alphaLcParenBoth"/>
            </a:pPr>
            <a:r>
              <a:rPr lang="en-AU" dirty="0">
                <a:solidFill>
                  <a:srgbClr val="441C60"/>
                </a:solidFill>
              </a:rPr>
              <a:t>Organisations effectively secure customers’ data in the cloud</a:t>
            </a:r>
          </a:p>
          <a:p>
            <a:pPr marL="342900" indent="-342900">
              <a:buAutoNum type="alphaLcParenBoth"/>
            </a:pPr>
            <a:r>
              <a:rPr lang="en-AU" dirty="0">
                <a:solidFill>
                  <a:srgbClr val="441C60"/>
                </a:solidFill>
              </a:rPr>
              <a:t>Auditors assess the operating effectiveness of the organisation’s security controls</a:t>
            </a:r>
          </a:p>
        </p:txBody>
      </p:sp>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SOC 2 - FRAMEWORK OVERVIEW</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Google Shape;98;p2">
            <a:extLst>
              <a:ext uri="{FF2B5EF4-FFF2-40B4-BE49-F238E27FC236}">
                <a16:creationId xmlns:a16="http://schemas.microsoft.com/office/drawing/2014/main" id="{10A83051-261E-AD1D-DD24-8BEF699B7635}"/>
              </a:ext>
            </a:extLst>
          </p:cNvPr>
          <p:cNvGraphicFramePr/>
          <p:nvPr>
            <p:extLst>
              <p:ext uri="{D42A27DB-BD31-4B8C-83A1-F6EECF244321}">
                <p14:modId xmlns:p14="http://schemas.microsoft.com/office/powerpoint/2010/main" val="2775060431"/>
              </p:ext>
            </p:extLst>
          </p:nvPr>
        </p:nvGraphicFramePr>
        <p:xfrm>
          <a:off x="432809" y="1369459"/>
          <a:ext cx="8305663" cy="203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35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2058" name="Rectangle 206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Is Your Network Security Pulling You In Too Many Directions? - Security  Intelligence">
            <a:extLst>
              <a:ext uri="{FF2B5EF4-FFF2-40B4-BE49-F238E27FC236}">
                <a16:creationId xmlns:a16="http://schemas.microsoft.com/office/drawing/2014/main" id="{58EE209D-AA8C-4AFD-C54C-59EDEEDF15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85" r="21766" b="4999"/>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6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Google Shape;99;p2"/>
          <p:cNvSpPr txBox="1"/>
          <p:nvPr/>
        </p:nvSpPr>
        <p:spPr>
          <a:xfrm>
            <a:off x="2696901" y="593899"/>
            <a:ext cx="3689216" cy="582699"/>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2400" i="0" kern="1200" dirty="0">
                <a:solidFill>
                  <a:srgbClr val="441C60"/>
                </a:solidFill>
                <a:latin typeface="+mj-lt"/>
                <a:ea typeface="+mj-ea"/>
                <a:cs typeface="+mj-cs"/>
                <a:sym typeface="Montserrat SemiBold"/>
              </a:rPr>
              <a:t>MANY FRAMEWORKS</a:t>
            </a:r>
            <a:endParaRPr lang="en-US" sz="2400" kern="1200" dirty="0">
              <a:solidFill>
                <a:srgbClr val="441C60"/>
              </a:solidFill>
              <a:latin typeface="+mj-lt"/>
              <a:ea typeface="+mj-ea"/>
              <a:cs typeface="+mj-cs"/>
              <a:sym typeface="Montserrat SemiBold"/>
            </a:endParaRPr>
          </a:p>
        </p:txBody>
      </p:sp>
      <p:sp>
        <p:nvSpPr>
          <p:cNvPr id="2065" name="Rectangle 206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7" name="Rectangle 206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Google Shape;98;p2">
            <a:extLst>
              <a:ext uri="{FF2B5EF4-FFF2-40B4-BE49-F238E27FC236}">
                <a16:creationId xmlns:a16="http://schemas.microsoft.com/office/drawing/2014/main" id="{439B0B4D-6C51-59B1-AC89-55ABC8220004}"/>
              </a:ext>
            </a:extLst>
          </p:cNvPr>
          <p:cNvGraphicFramePr/>
          <p:nvPr>
            <p:extLst>
              <p:ext uri="{D42A27DB-BD31-4B8C-83A1-F6EECF244321}">
                <p14:modId xmlns:p14="http://schemas.microsoft.com/office/powerpoint/2010/main" val="1621339820"/>
              </p:ext>
            </p:extLst>
          </p:nvPr>
        </p:nvGraphicFramePr>
        <p:xfrm>
          <a:off x="416136" y="1486548"/>
          <a:ext cx="4743162" cy="2920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FEFF4174-4A57-B3BD-C4AC-AF44FBD4C174}"/>
              </a:ext>
            </a:extLst>
          </p:cNvPr>
          <p:cNvPicPr>
            <a:picLocks noChangeAspect="1"/>
          </p:cNvPicPr>
          <p:nvPr/>
        </p:nvPicPr>
        <p:blipFill>
          <a:blip r:embed="rId9"/>
          <a:stretch>
            <a:fillRect/>
          </a:stretch>
        </p:blipFill>
        <p:spPr>
          <a:xfrm>
            <a:off x="0" y="4785592"/>
            <a:ext cx="9144000" cy="35790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SOC 2 - PROGRAM OVERVIEW</a:t>
            </a:r>
            <a:endParaRPr lang="en-US" sz="1800" u="sng" dirty="0">
              <a:solidFill>
                <a:srgbClr val="441D60"/>
              </a:solidFill>
              <a:latin typeface="Montserrat SemiBold"/>
              <a:ea typeface="Montserrat SemiBold"/>
              <a:cs typeface="Montserrat SemiBold"/>
              <a:sym typeface="Montserrat SemiBold"/>
            </a:endParaRPr>
          </a:p>
        </p:txBody>
      </p:sp>
      <p:pic>
        <p:nvPicPr>
          <p:cNvPr id="5" name="Picture 4">
            <a:extLst>
              <a:ext uri="{FF2B5EF4-FFF2-40B4-BE49-F238E27FC236}">
                <a16:creationId xmlns:a16="http://schemas.microsoft.com/office/drawing/2014/main" id="{0A6BA554-F91A-AB4B-9EC5-D6A6B87DB243}"/>
              </a:ext>
            </a:extLst>
          </p:cNvPr>
          <p:cNvPicPr>
            <a:picLocks noChangeAspect="1"/>
          </p:cNvPicPr>
          <p:nvPr/>
        </p:nvPicPr>
        <p:blipFill>
          <a:blip r:embed="rId3"/>
          <a:stretch>
            <a:fillRect/>
          </a:stretch>
        </p:blipFill>
        <p:spPr>
          <a:xfrm>
            <a:off x="526959" y="1001794"/>
            <a:ext cx="8195800" cy="3780599"/>
          </a:xfrm>
          <a:prstGeom prst="rect">
            <a:avLst/>
          </a:prstGeom>
        </p:spPr>
      </p:pic>
    </p:spTree>
    <p:extLst>
      <p:ext uri="{BB962C8B-B14F-4D97-AF65-F5344CB8AC3E}">
        <p14:creationId xmlns:p14="http://schemas.microsoft.com/office/powerpoint/2010/main" val="185519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7" name="Google Shape;99;p2">
            <a:extLst>
              <a:ext uri="{FF2B5EF4-FFF2-40B4-BE49-F238E27FC236}">
                <a16:creationId xmlns:a16="http://schemas.microsoft.com/office/drawing/2014/main" id="{6ABE5F79-1CDE-C539-F2CD-1BDFA6260D58}"/>
              </a:ext>
            </a:extLst>
          </p:cNvPr>
          <p:cNvSpPr txBox="1"/>
          <p:nvPr/>
        </p:nvSpPr>
        <p:spPr>
          <a:xfrm>
            <a:off x="0" y="2135077"/>
            <a:ext cx="3633185" cy="713921"/>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ESSENTIAL EIGHT</a:t>
            </a:r>
            <a:endParaRPr lang="en-US" sz="2400" dirty="0">
              <a:solidFill>
                <a:srgbClr val="441D60"/>
              </a:solidFill>
              <a:latin typeface="Montserrat SemiBold"/>
              <a:cs typeface="Montserrat SemiBold"/>
              <a:sym typeface="Montserrat SemiBold"/>
            </a:endParaRPr>
          </a:p>
        </p:txBody>
      </p:sp>
      <p:pic>
        <p:nvPicPr>
          <p:cNvPr id="3" name="Picture 2">
            <a:extLst>
              <a:ext uri="{FF2B5EF4-FFF2-40B4-BE49-F238E27FC236}">
                <a16:creationId xmlns:a16="http://schemas.microsoft.com/office/drawing/2014/main" id="{74085DD8-09E6-EBB0-3073-DF15DD785C30}"/>
              </a:ext>
            </a:extLst>
          </p:cNvPr>
          <p:cNvPicPr>
            <a:picLocks noChangeAspect="1"/>
          </p:cNvPicPr>
          <p:nvPr/>
        </p:nvPicPr>
        <p:blipFill>
          <a:blip r:embed="rId3"/>
          <a:stretch>
            <a:fillRect/>
          </a:stretch>
        </p:blipFill>
        <p:spPr>
          <a:xfrm>
            <a:off x="4059291" y="187962"/>
            <a:ext cx="4616604" cy="4393467"/>
          </a:xfrm>
          <a:prstGeom prst="rect">
            <a:avLst/>
          </a:prstGeom>
        </p:spPr>
      </p:pic>
    </p:spTree>
    <p:extLst>
      <p:ext uri="{BB962C8B-B14F-4D97-AF65-F5344CB8AC3E}">
        <p14:creationId xmlns:p14="http://schemas.microsoft.com/office/powerpoint/2010/main" val="362306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2002" y="375564"/>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ESSENTIAL EIGHT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Content Placeholder 2">
            <a:extLst>
              <a:ext uri="{FF2B5EF4-FFF2-40B4-BE49-F238E27FC236}">
                <a16:creationId xmlns:a16="http://schemas.microsoft.com/office/drawing/2014/main" id="{81491C38-EDB6-9536-C272-C66E7D680F69}"/>
              </a:ext>
            </a:extLst>
          </p:cNvPr>
          <p:cNvSpPr txBox="1">
            <a:spLocks/>
          </p:cNvSpPr>
          <p:nvPr/>
        </p:nvSpPr>
        <p:spPr>
          <a:xfrm>
            <a:off x="468192" y="969604"/>
            <a:ext cx="4096251" cy="328445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rtl="0" fontAlgn="ctr">
              <a:lnSpc>
                <a:spcPct val="150000"/>
              </a:lnSpc>
              <a:spcBef>
                <a:spcPts val="0"/>
              </a:spcBef>
              <a:spcAft>
                <a:spcPts val="0"/>
              </a:spcAft>
              <a:buClr>
                <a:schemeClr val="accent1"/>
              </a:buClr>
              <a:buFont typeface="Arial" panose="020B0604020202020204" pitchFamily="34" charset="0"/>
              <a:buChar char="•"/>
            </a:pPr>
            <a:endParaRPr lang="en-AU" sz="1600" dirty="0">
              <a:solidFill>
                <a:srgbClr val="441C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753B574-0D39-F5D6-0127-464F648697BF}"/>
              </a:ext>
            </a:extLst>
          </p:cNvPr>
          <p:cNvSpPr txBox="1">
            <a:spLocks/>
          </p:cNvSpPr>
          <p:nvPr/>
        </p:nvSpPr>
        <p:spPr>
          <a:xfrm>
            <a:off x="704007" y="875963"/>
            <a:ext cx="8120239" cy="380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ctr">
              <a:lnSpc>
                <a:spcPct val="150000"/>
              </a:lnSpc>
              <a:spcBef>
                <a:spcPts val="0"/>
              </a:spcBef>
              <a:spcAft>
                <a:spcPts val="0"/>
              </a:spcAft>
              <a:buClr>
                <a:schemeClr val="accent1"/>
              </a:buClr>
            </a:pPr>
            <a:r>
              <a:rPr lang="en-AU" sz="1400" b="0" i="0" dirty="0">
                <a:solidFill>
                  <a:srgbClr val="441C60"/>
                </a:solidFill>
                <a:effectLst/>
                <a:latin typeface="Calibri" panose="020F0502020204030204" pitchFamily="34" charset="0"/>
                <a:cs typeface="Calibri" panose="020F0502020204030204" pitchFamily="34" charset="0"/>
              </a:rPr>
              <a:t>A set of </a:t>
            </a:r>
            <a:r>
              <a:rPr lang="en-AU" sz="1400" b="0" i="0" dirty="0">
                <a:solidFill>
                  <a:schemeClr val="accent2"/>
                </a:solidFill>
                <a:effectLst/>
                <a:latin typeface="Calibri" panose="020F0502020204030204" pitchFamily="34" charset="0"/>
                <a:cs typeface="Calibri" panose="020F0502020204030204" pitchFamily="34" charset="0"/>
              </a:rPr>
              <a:t>eight</a:t>
            </a:r>
            <a:r>
              <a:rPr lang="en-AU" sz="1400" b="0" i="0" dirty="0">
                <a:solidFill>
                  <a:srgbClr val="441C60"/>
                </a:solidFill>
                <a:effectLst/>
                <a:latin typeface="Calibri" panose="020F0502020204030204" pitchFamily="34" charset="0"/>
                <a:cs typeface="Calibri" panose="020F0502020204030204" pitchFamily="34" charset="0"/>
              </a:rPr>
              <a:t> mitigation strategies </a:t>
            </a:r>
          </a:p>
          <a:p>
            <a:pPr fontAlgn="ctr">
              <a:lnSpc>
                <a:spcPct val="150000"/>
              </a:lnSpc>
              <a:spcBef>
                <a:spcPts val="0"/>
              </a:spcBef>
              <a:buClr>
                <a:schemeClr val="accent1"/>
              </a:buClr>
            </a:pPr>
            <a:r>
              <a:rPr lang="en-AU" sz="1400" dirty="0">
                <a:solidFill>
                  <a:schemeClr val="accent2"/>
                </a:solidFill>
                <a:latin typeface="Calibri" panose="020F0502020204030204" pitchFamily="34" charset="0"/>
                <a:cs typeface="Calibri" panose="020F0502020204030204" pitchFamily="34" charset="0"/>
              </a:rPr>
              <a:t>Minimum</a:t>
            </a:r>
            <a:r>
              <a:rPr lang="en-AU" sz="1400" b="0" i="0" dirty="0">
                <a:solidFill>
                  <a:srgbClr val="441C60"/>
                </a:solidFill>
                <a:effectLst/>
                <a:latin typeface="Calibri" panose="020F0502020204030204" pitchFamily="34" charset="0"/>
                <a:cs typeface="Calibri" panose="020F0502020204030204" pitchFamily="34" charset="0"/>
              </a:rPr>
              <a:t> baseline for cyber threat protection. </a:t>
            </a:r>
            <a:r>
              <a:rPr lang="en-AU" sz="1400" dirty="0">
                <a:solidFill>
                  <a:srgbClr val="441C60"/>
                </a:solidFill>
                <a:latin typeface="Calibri" panose="020F0502020204030204" pitchFamily="34" charset="0"/>
                <a:cs typeface="Calibri" panose="020F0502020204030204" pitchFamily="34" charset="0"/>
              </a:rPr>
              <a:t>Most organisations would need additional security controls</a:t>
            </a:r>
            <a:endParaRPr lang="en-AU" sz="1400" b="0" i="0" dirty="0">
              <a:solidFill>
                <a:srgbClr val="441C60"/>
              </a:solidFill>
              <a:effectLst/>
              <a:latin typeface="Calibri" panose="020F0502020204030204" pitchFamily="34" charset="0"/>
              <a:cs typeface="Calibri" panose="020F0502020204030204" pitchFamily="34" charset="0"/>
            </a:endParaRPr>
          </a:p>
          <a:p>
            <a:pPr rtl="0" fontAlgn="ctr">
              <a:lnSpc>
                <a:spcPct val="150000"/>
              </a:lnSpc>
              <a:spcBef>
                <a:spcPts val="0"/>
              </a:spcBef>
              <a:spcAft>
                <a:spcPts val="0"/>
              </a:spcAft>
              <a:buClr>
                <a:schemeClr val="accent1"/>
              </a:buClr>
            </a:pPr>
            <a:r>
              <a:rPr lang="en-AU" sz="1400" b="0" i="0" dirty="0">
                <a:solidFill>
                  <a:schemeClr val="accent2"/>
                </a:solidFill>
                <a:effectLst/>
                <a:latin typeface="Calibri" panose="020F0502020204030204" pitchFamily="34" charset="0"/>
                <a:cs typeface="Calibri" panose="020F0502020204030204" pitchFamily="34" charset="0"/>
              </a:rPr>
              <a:t>Three*</a:t>
            </a:r>
            <a:r>
              <a:rPr lang="en-AU" sz="1400" b="0" i="0" dirty="0">
                <a:solidFill>
                  <a:srgbClr val="441C60"/>
                </a:solidFill>
                <a:effectLst/>
                <a:latin typeface="Calibri" panose="020F0502020204030204" pitchFamily="34" charset="0"/>
                <a:cs typeface="Calibri" panose="020F0502020204030204" pitchFamily="34" charset="0"/>
              </a:rPr>
              <a:t> target maturity levels (Maturity Level One through to Maturity Level Three), based on mitigating increasing levels of adversary targeting and tradecraft</a:t>
            </a:r>
          </a:p>
          <a:p>
            <a:pPr rtl="0" fontAlgn="ctr">
              <a:lnSpc>
                <a:spcPct val="150000"/>
              </a:lnSpc>
              <a:spcBef>
                <a:spcPts val="0"/>
              </a:spcBef>
              <a:spcAft>
                <a:spcPts val="0"/>
              </a:spcAft>
              <a:buClr>
                <a:schemeClr val="accent1"/>
              </a:buClr>
            </a:pPr>
            <a:r>
              <a:rPr lang="en-AU" sz="1400" b="0" i="0" dirty="0">
                <a:solidFill>
                  <a:srgbClr val="441C60"/>
                </a:solidFill>
                <a:effectLst/>
                <a:latin typeface="Calibri" panose="020F0502020204030204" pitchFamily="34" charset="0"/>
                <a:cs typeface="Calibri" panose="020F0502020204030204" pitchFamily="34" charset="0"/>
              </a:rPr>
              <a:t>A </a:t>
            </a:r>
            <a:r>
              <a:rPr lang="en-AU" sz="1400" dirty="0">
                <a:solidFill>
                  <a:schemeClr val="accent2"/>
                </a:solidFill>
                <a:latin typeface="Calibri" panose="020F0502020204030204" pitchFamily="34" charset="0"/>
                <a:cs typeface="Calibri" panose="020F0502020204030204" pitchFamily="34" charset="0"/>
              </a:rPr>
              <a:t>self-assessment framework</a:t>
            </a:r>
            <a:r>
              <a:rPr lang="en-AU" sz="1400" b="0" i="0" dirty="0">
                <a:solidFill>
                  <a:srgbClr val="441C60"/>
                </a:solidFill>
                <a:effectLst/>
                <a:latin typeface="Calibri" panose="020F0502020204030204" pitchFamily="34" charset="0"/>
                <a:cs typeface="Calibri" panose="020F0502020204030204" pitchFamily="34" charset="0"/>
              </a:rPr>
              <a:t>, independent audit or certification not mandatory </a:t>
            </a:r>
            <a:r>
              <a:rPr lang="en-AU" sz="1400" dirty="0">
                <a:solidFill>
                  <a:srgbClr val="441C60"/>
                </a:solidFill>
                <a:latin typeface="Calibri" panose="020F0502020204030204" pitchFamily="34" charset="0"/>
                <a:cs typeface="Calibri" panose="020F0502020204030204" pitchFamily="34" charset="0"/>
              </a:rPr>
              <a:t>yet</a:t>
            </a:r>
            <a:r>
              <a:rPr lang="en-AU" sz="1400" b="0" i="0" dirty="0">
                <a:solidFill>
                  <a:srgbClr val="441C60"/>
                </a:solidFill>
                <a:effectLst/>
                <a:latin typeface="Calibri" panose="020F0502020204030204" pitchFamily="34" charset="0"/>
                <a:cs typeface="Calibri" panose="020F0502020204030204" pitchFamily="34" charset="0"/>
              </a:rPr>
              <a:t> for most organisations</a:t>
            </a:r>
          </a:p>
          <a:p>
            <a:pPr rtl="0" fontAlgn="ctr">
              <a:lnSpc>
                <a:spcPct val="150000"/>
              </a:lnSpc>
              <a:spcBef>
                <a:spcPts val="0"/>
              </a:spcBef>
              <a:spcAft>
                <a:spcPts val="0"/>
              </a:spcAft>
              <a:buClr>
                <a:schemeClr val="accent1"/>
              </a:buClr>
            </a:pPr>
            <a:r>
              <a:rPr lang="en-AU" sz="1400" dirty="0">
                <a:solidFill>
                  <a:schemeClr val="accent2"/>
                </a:solidFill>
                <a:latin typeface="Calibri" panose="020F0502020204030204" pitchFamily="34" charset="0"/>
                <a:cs typeface="Calibri" panose="020F0502020204030204" pitchFamily="34" charset="0"/>
              </a:rPr>
              <a:t>Mandatory</a:t>
            </a:r>
            <a:r>
              <a:rPr lang="en-AU" sz="1400" b="0" i="0" dirty="0">
                <a:solidFill>
                  <a:srgbClr val="441C60"/>
                </a:solidFill>
                <a:effectLst/>
                <a:latin typeface="Calibri" panose="020F0502020204030204" pitchFamily="34" charset="0"/>
                <a:cs typeface="Calibri" panose="020F0502020204030204" pitchFamily="34" charset="0"/>
              </a:rPr>
              <a:t> for the </a:t>
            </a:r>
            <a:r>
              <a:rPr lang="en-AU" sz="1400" b="0" i="0" u="none" strike="noStrike" dirty="0">
                <a:solidFill>
                  <a:srgbClr val="441C6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non-corporate Commonwealth entities</a:t>
            </a:r>
            <a:r>
              <a:rPr lang="en-AU" sz="1400" b="0" i="0" dirty="0">
                <a:solidFill>
                  <a:srgbClr val="441C60"/>
                </a:solidFill>
                <a:effectLst/>
                <a:latin typeface="Calibri" panose="020F0502020204030204" pitchFamily="34" charset="0"/>
                <a:cs typeface="Calibri" panose="020F0502020204030204" pitchFamily="34" charset="0"/>
              </a:rPr>
              <a:t> (NCCEs) to go through a comprehensive audit </a:t>
            </a:r>
            <a:r>
              <a:rPr lang="en-AU" sz="1400" dirty="0">
                <a:solidFill>
                  <a:schemeClr val="accent2"/>
                </a:solidFill>
                <a:latin typeface="Calibri" panose="020F0502020204030204" pitchFamily="34" charset="0"/>
                <a:cs typeface="Calibri" panose="020F0502020204030204" pitchFamily="34" charset="0"/>
              </a:rPr>
              <a:t>every 5 years</a:t>
            </a:r>
          </a:p>
          <a:p>
            <a:pPr marL="285750" indent="-285750" rtl="0" fontAlgn="ctr">
              <a:lnSpc>
                <a:spcPct val="150000"/>
              </a:lnSpc>
              <a:spcBef>
                <a:spcPts val="0"/>
              </a:spcBef>
              <a:spcAft>
                <a:spcPts val="0"/>
              </a:spcAft>
              <a:buClr>
                <a:schemeClr val="accent1"/>
              </a:buClr>
              <a:buFont typeface="Arial" panose="020B0604020202020204" pitchFamily="34" charset="0"/>
              <a:buChar char="•"/>
            </a:pPr>
            <a:r>
              <a:rPr lang="en-AU" sz="1400" dirty="0">
                <a:solidFill>
                  <a:srgbClr val="441C60"/>
                </a:solidFill>
                <a:latin typeface="Calibri" panose="020F0502020204030204" pitchFamily="34" charset="0"/>
                <a:cs typeface="Calibri" panose="020F0502020204030204" pitchFamily="34" charset="0"/>
              </a:rPr>
              <a:t>Updated November 2023</a:t>
            </a:r>
          </a:p>
          <a:p>
            <a:pPr marL="285750" indent="-285750" rtl="0" fontAlgn="ctr">
              <a:lnSpc>
                <a:spcPct val="150000"/>
              </a:lnSpc>
              <a:spcBef>
                <a:spcPts val="0"/>
              </a:spcBef>
              <a:spcAft>
                <a:spcPts val="0"/>
              </a:spcAft>
              <a:buClr>
                <a:schemeClr val="accent1"/>
              </a:buClr>
              <a:buFont typeface="Arial" panose="020B0604020202020204" pitchFamily="34" charset="0"/>
              <a:buChar char="•"/>
            </a:pPr>
            <a:r>
              <a:rPr lang="en-AU" sz="1400" dirty="0">
                <a:solidFill>
                  <a:srgbClr val="441C60"/>
                </a:solidFill>
                <a:latin typeface="Calibri" panose="020F0502020204030204" pitchFamily="34" charset="0"/>
                <a:cs typeface="Calibri" panose="020F0502020204030204" pitchFamily="34" charset="0"/>
              </a:rPr>
              <a:t>Assessment Course </a:t>
            </a:r>
            <a:r>
              <a:rPr lang="en-AU" sz="1400" dirty="0">
                <a:solidFill>
                  <a:srgbClr val="441C60"/>
                </a:solidFill>
                <a:latin typeface="Calibri" panose="020F0502020204030204" pitchFamily="34" charset="0"/>
                <a:cs typeface="Calibri" panose="020F0502020204030204" pitchFamily="34" charset="0"/>
                <a:hlinkClick r:id="rId4"/>
              </a:rPr>
              <a:t>https://www.tafecyber.com.au</a:t>
            </a:r>
            <a:endParaRPr lang="en-AU" sz="1400" b="0" i="0" dirty="0">
              <a:solidFill>
                <a:srgbClr val="441C60"/>
              </a:solidFill>
              <a:effectLst/>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F8479A1-1C69-D130-9039-A17E3F30FF80}"/>
              </a:ext>
            </a:extLst>
          </p:cNvPr>
          <p:cNvGraphicFramePr/>
          <p:nvPr>
            <p:extLst>
              <p:ext uri="{D42A27DB-BD31-4B8C-83A1-F6EECF244321}">
                <p14:modId xmlns:p14="http://schemas.microsoft.com/office/powerpoint/2010/main" val="3441287189"/>
              </p:ext>
            </p:extLst>
          </p:nvPr>
        </p:nvGraphicFramePr>
        <p:xfrm>
          <a:off x="5869546" y="3067352"/>
          <a:ext cx="2806262" cy="12717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238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ESSENTIAL EIGHT - PROGRAM OVERVIEW</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Content Placeholder 2">
            <a:extLst>
              <a:ext uri="{FF2B5EF4-FFF2-40B4-BE49-F238E27FC236}">
                <a16:creationId xmlns:a16="http://schemas.microsoft.com/office/drawing/2014/main" id="{5F39459E-1EC2-D86F-50FB-7263DF82D352}"/>
              </a:ext>
            </a:extLst>
          </p:cNvPr>
          <p:cNvGraphicFramePr/>
          <p:nvPr/>
        </p:nvGraphicFramePr>
        <p:xfrm>
          <a:off x="526888" y="1301433"/>
          <a:ext cx="8195871" cy="2271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C49F6900-FD73-F7E4-8ECB-E787EE817BA0}"/>
              </a:ext>
            </a:extLst>
          </p:cNvPr>
          <p:cNvSpPr txBox="1">
            <a:spLocks/>
          </p:cNvSpPr>
          <p:nvPr/>
        </p:nvSpPr>
        <p:spPr>
          <a:xfrm>
            <a:off x="3409055" y="3383648"/>
            <a:ext cx="5656385" cy="1127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AU" sz="1400" dirty="0">
              <a:solidFill>
                <a:srgbClr val="441C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869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99;p2">
            <a:extLst>
              <a:ext uri="{FF2B5EF4-FFF2-40B4-BE49-F238E27FC236}">
                <a16:creationId xmlns:a16="http://schemas.microsoft.com/office/drawing/2014/main" id="{F7B80922-C00F-CA09-4FB4-1CEC9BCE0D38}"/>
              </a:ext>
            </a:extLst>
          </p:cNvPr>
          <p:cNvSpPr txBox="1"/>
          <p:nvPr/>
        </p:nvSpPr>
        <p:spPr>
          <a:xfrm>
            <a:off x="81776" y="3038541"/>
            <a:ext cx="2548136" cy="629950"/>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27001 - ISMS</a:t>
            </a:r>
            <a:endParaRPr lang="en-US" sz="2400" dirty="0">
              <a:solidFill>
                <a:srgbClr val="441D60"/>
              </a:solidFill>
              <a:latin typeface="Montserrat SemiBold"/>
              <a:cs typeface="Montserrat SemiBold"/>
              <a:sym typeface="Montserrat SemiBold"/>
            </a:endParaRPr>
          </a:p>
        </p:txBody>
      </p:sp>
      <p:pic>
        <p:nvPicPr>
          <p:cNvPr id="3" name="Picture 18" descr="Các bước triển khai áp dụng ISO 27001:2013 | sticert.vn">
            <a:extLst>
              <a:ext uri="{FF2B5EF4-FFF2-40B4-BE49-F238E27FC236}">
                <a16:creationId xmlns:a16="http://schemas.microsoft.com/office/drawing/2014/main" id="{998158DC-5BF4-2726-1D32-9CC0D66E45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250" r="9092" b="13829"/>
          <a:stretch/>
        </p:blipFill>
        <p:spPr bwMode="auto">
          <a:xfrm>
            <a:off x="2629912" y="2180"/>
            <a:ext cx="6486601" cy="513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2129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27001:2022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4" name="Content Placeholder 2">
            <a:extLst>
              <a:ext uri="{FF2B5EF4-FFF2-40B4-BE49-F238E27FC236}">
                <a16:creationId xmlns:a16="http://schemas.microsoft.com/office/drawing/2014/main" id="{4F51B0DE-9FC7-03BA-D3A8-F6698C9BEB22}"/>
              </a:ext>
            </a:extLst>
          </p:cNvPr>
          <p:cNvSpPr txBox="1">
            <a:spLocks/>
          </p:cNvSpPr>
          <p:nvPr/>
        </p:nvSpPr>
        <p:spPr>
          <a:xfrm>
            <a:off x="5516628" y="1180469"/>
            <a:ext cx="3309977" cy="355778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300" b="1" u="sng" dirty="0">
                <a:solidFill>
                  <a:srgbClr val="441C60"/>
                </a:solidFill>
                <a:latin typeface="+mn-lt"/>
                <a:cs typeface="Calibri" panose="020F0502020204030204" pitchFamily="34" charset="0"/>
              </a:rPr>
              <a:t>7 Clauses (30 Requirements)</a:t>
            </a:r>
          </a:p>
          <a:p>
            <a:endParaRPr lang="en-AU" sz="1300" b="1" u="sng" dirty="0">
              <a:solidFill>
                <a:srgbClr val="441C60"/>
              </a:solidFill>
              <a:latin typeface="+mn-lt"/>
              <a:cs typeface="Calibri" panose="020F0502020204030204" pitchFamily="34" charset="0"/>
            </a:endParaRPr>
          </a:p>
          <a:p>
            <a:pPr marL="457200" indent="-457200">
              <a:buFont typeface="+mj-lt"/>
              <a:buAutoNum type="arabicPeriod" startAt="4"/>
            </a:pPr>
            <a:r>
              <a:rPr lang="en-AU" sz="1300" dirty="0">
                <a:solidFill>
                  <a:srgbClr val="441C60"/>
                </a:solidFill>
                <a:latin typeface="+mn-lt"/>
                <a:cs typeface="Calibri" panose="020F0502020204030204" pitchFamily="34" charset="0"/>
              </a:rPr>
              <a:t>Context</a:t>
            </a:r>
          </a:p>
          <a:p>
            <a:pPr marL="457200" indent="-457200">
              <a:buFont typeface="+mj-lt"/>
              <a:buAutoNum type="arabicPeriod" startAt="4"/>
            </a:pPr>
            <a:r>
              <a:rPr lang="en-AU" sz="1300" dirty="0">
                <a:solidFill>
                  <a:srgbClr val="441C60"/>
                </a:solidFill>
                <a:latin typeface="+mn-lt"/>
                <a:cs typeface="Calibri" panose="020F0502020204030204" pitchFamily="34" charset="0"/>
              </a:rPr>
              <a:t>Leadership</a:t>
            </a:r>
          </a:p>
          <a:p>
            <a:pPr marL="457200" indent="-457200">
              <a:buFont typeface="+mj-lt"/>
              <a:buAutoNum type="arabicPeriod" startAt="4"/>
            </a:pPr>
            <a:r>
              <a:rPr lang="en-AU" sz="1300" dirty="0">
                <a:solidFill>
                  <a:srgbClr val="441C60"/>
                </a:solidFill>
                <a:latin typeface="+mn-lt"/>
                <a:cs typeface="Calibri" panose="020F0502020204030204" pitchFamily="34" charset="0"/>
              </a:rPr>
              <a:t>Planning</a:t>
            </a:r>
          </a:p>
          <a:p>
            <a:pPr marL="457200" indent="-457200">
              <a:buFont typeface="+mj-lt"/>
              <a:buAutoNum type="arabicPeriod" startAt="4"/>
            </a:pPr>
            <a:r>
              <a:rPr lang="en-AU" sz="1300" dirty="0">
                <a:solidFill>
                  <a:srgbClr val="441C60"/>
                </a:solidFill>
                <a:latin typeface="+mn-lt"/>
                <a:cs typeface="Calibri" panose="020F0502020204030204" pitchFamily="34" charset="0"/>
              </a:rPr>
              <a:t>Support</a:t>
            </a:r>
          </a:p>
          <a:p>
            <a:pPr marL="457200" indent="-457200">
              <a:buFont typeface="+mj-lt"/>
              <a:buAutoNum type="arabicPeriod" startAt="4"/>
            </a:pPr>
            <a:r>
              <a:rPr lang="en-AU" sz="1300" dirty="0">
                <a:solidFill>
                  <a:srgbClr val="441C60"/>
                </a:solidFill>
                <a:latin typeface="+mn-lt"/>
                <a:cs typeface="Calibri" panose="020F0502020204030204" pitchFamily="34" charset="0"/>
              </a:rPr>
              <a:t>Operation</a:t>
            </a:r>
          </a:p>
          <a:p>
            <a:pPr marL="457200" indent="-457200">
              <a:buFont typeface="+mj-lt"/>
              <a:buAutoNum type="arabicPeriod" startAt="4"/>
            </a:pPr>
            <a:r>
              <a:rPr lang="en-AU" sz="1300" dirty="0">
                <a:solidFill>
                  <a:srgbClr val="441C60"/>
                </a:solidFill>
                <a:latin typeface="+mn-lt"/>
                <a:cs typeface="Calibri" panose="020F0502020204030204" pitchFamily="34" charset="0"/>
              </a:rPr>
              <a:t>Performance Evaluation</a:t>
            </a:r>
          </a:p>
          <a:p>
            <a:pPr marL="457200" indent="-457200">
              <a:buFont typeface="+mj-lt"/>
              <a:buAutoNum type="arabicPeriod" startAt="4"/>
            </a:pPr>
            <a:r>
              <a:rPr lang="en-AU" sz="1300" dirty="0">
                <a:solidFill>
                  <a:srgbClr val="441C60"/>
                </a:solidFill>
                <a:latin typeface="+mn-lt"/>
                <a:cs typeface="Calibri" panose="020F0502020204030204" pitchFamily="34" charset="0"/>
              </a:rPr>
              <a:t>Improvement</a:t>
            </a:r>
          </a:p>
          <a:p>
            <a:endParaRPr lang="en-AU" sz="1300" dirty="0">
              <a:solidFill>
                <a:srgbClr val="441C60"/>
              </a:solidFill>
              <a:latin typeface="+mn-lt"/>
              <a:cs typeface="Calibri" panose="020F0502020204030204" pitchFamily="34" charset="0"/>
            </a:endParaRPr>
          </a:p>
          <a:p>
            <a:r>
              <a:rPr lang="en-AU" sz="1300" b="1" u="sng" dirty="0">
                <a:solidFill>
                  <a:srgbClr val="441C60"/>
                </a:solidFill>
                <a:latin typeface="+mn-lt"/>
                <a:cs typeface="Calibri" panose="020F0502020204030204" pitchFamily="34" charset="0"/>
              </a:rPr>
              <a:t>4 Annexes (93 Requirements)</a:t>
            </a:r>
          </a:p>
          <a:p>
            <a:endParaRPr lang="en-AU" sz="1300" dirty="0">
              <a:solidFill>
                <a:srgbClr val="441C60"/>
              </a:solidFill>
              <a:latin typeface="+mn-lt"/>
              <a:cs typeface="Calibri" panose="020F0502020204030204" pitchFamily="34" charset="0"/>
            </a:endParaRPr>
          </a:p>
          <a:p>
            <a:pPr marL="457200" indent="-457200">
              <a:buFont typeface="+mj-lt"/>
              <a:buAutoNum type="arabicPeriod" startAt="5"/>
            </a:pPr>
            <a:r>
              <a:rPr lang="en-AU" sz="1300" dirty="0">
                <a:solidFill>
                  <a:srgbClr val="441C60"/>
                </a:solidFill>
                <a:latin typeface="+mn-lt"/>
                <a:cs typeface="Calibri" panose="020F0502020204030204" pitchFamily="34" charset="0"/>
              </a:rPr>
              <a:t>Organisational Controls</a:t>
            </a:r>
          </a:p>
          <a:p>
            <a:pPr marL="457200" indent="-457200">
              <a:buFont typeface="+mj-lt"/>
              <a:buAutoNum type="arabicPeriod" startAt="5"/>
            </a:pPr>
            <a:r>
              <a:rPr lang="en-AU" sz="1300" dirty="0">
                <a:solidFill>
                  <a:srgbClr val="441C60"/>
                </a:solidFill>
                <a:latin typeface="+mn-lt"/>
                <a:cs typeface="Calibri" panose="020F0502020204030204" pitchFamily="34" charset="0"/>
              </a:rPr>
              <a:t>People Controls</a:t>
            </a:r>
          </a:p>
          <a:p>
            <a:pPr marL="457200" indent="-457200">
              <a:buFont typeface="+mj-lt"/>
              <a:buAutoNum type="arabicPeriod" startAt="5"/>
            </a:pPr>
            <a:r>
              <a:rPr lang="en-AU" sz="1300" dirty="0">
                <a:solidFill>
                  <a:srgbClr val="441C60"/>
                </a:solidFill>
                <a:latin typeface="+mn-lt"/>
                <a:cs typeface="Calibri" panose="020F0502020204030204" pitchFamily="34" charset="0"/>
              </a:rPr>
              <a:t>Physical Controls</a:t>
            </a:r>
          </a:p>
          <a:p>
            <a:pPr marL="457200" indent="-457200">
              <a:buFont typeface="+mj-lt"/>
              <a:buAutoNum type="arabicPeriod" startAt="5"/>
            </a:pPr>
            <a:r>
              <a:rPr lang="en-AU" sz="1300" dirty="0">
                <a:solidFill>
                  <a:srgbClr val="441C60"/>
                </a:solidFill>
                <a:latin typeface="+mn-lt"/>
                <a:cs typeface="Calibri" panose="020F0502020204030204" pitchFamily="34" charset="0"/>
              </a:rPr>
              <a:t>Technological Controls</a:t>
            </a:r>
          </a:p>
        </p:txBody>
      </p:sp>
      <p:sp>
        <p:nvSpPr>
          <p:cNvPr id="2" name="Text Placeholder 2">
            <a:extLst>
              <a:ext uri="{FF2B5EF4-FFF2-40B4-BE49-F238E27FC236}">
                <a16:creationId xmlns:a16="http://schemas.microsoft.com/office/drawing/2014/main" id="{36E5919D-9DE5-3FC3-56FB-A91754ED3E35}"/>
              </a:ext>
            </a:extLst>
          </p:cNvPr>
          <p:cNvSpPr txBox="1">
            <a:spLocks/>
          </p:cNvSpPr>
          <p:nvPr/>
        </p:nvSpPr>
        <p:spPr>
          <a:xfrm>
            <a:off x="413684" y="1281404"/>
            <a:ext cx="4226329" cy="27848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a:t>
            </a:r>
            <a:r>
              <a:rPr lang="en-AU" sz="1400" dirty="0">
                <a:solidFill>
                  <a:srgbClr val="441C60"/>
                </a:solidFill>
                <a:latin typeface="+mn-lt"/>
                <a:ea typeface="Tahoma" panose="020B0604030504040204" pitchFamily="34" charset="0"/>
                <a:cs typeface="Segoe UI Light" panose="020B0502040204020203" pitchFamily="34" charset="0"/>
              </a:rPr>
              <a:t>compliance standard. </a:t>
            </a:r>
            <a:r>
              <a:rPr lang="en-US" sz="1400" dirty="0">
                <a:solidFill>
                  <a:srgbClr val="441C60"/>
                </a:solidFill>
                <a:latin typeface="+mn-lt"/>
                <a:ea typeface="Tahoma" panose="020B0604030504040204" pitchFamily="34" charset="0"/>
                <a:cs typeface="Segoe UI Light" panose="020B0502040204020203" pitchFamily="34" charset="0"/>
              </a:rPr>
              <a:t>The requirements are not all mandatory. Define your own SoA.</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Self selected relevant requirements and organisational policies form the reference for ISMS maturity uplift and the audits.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Starting April 2024, organisations pursuing ISO 27001 for the first time must be certified with the 2022 version. </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Organisations who are already certified must transition to this latest version by 31</a:t>
            </a:r>
            <a:r>
              <a:rPr lang="en-US" sz="1400" baseline="30000" dirty="0">
                <a:solidFill>
                  <a:srgbClr val="441C60"/>
                </a:solidFill>
                <a:latin typeface="+mn-lt"/>
                <a:ea typeface="Tahoma" panose="020B0604030504040204" pitchFamily="34" charset="0"/>
                <a:cs typeface="Segoe UI Light" panose="020B0502040204020203" pitchFamily="34" charset="0"/>
              </a:rPr>
              <a:t>st</a:t>
            </a:r>
            <a:r>
              <a:rPr lang="en-US" sz="1400" dirty="0">
                <a:solidFill>
                  <a:srgbClr val="441C60"/>
                </a:solidFill>
                <a:latin typeface="+mn-lt"/>
                <a:ea typeface="Tahoma" panose="020B0604030504040204" pitchFamily="34" charset="0"/>
                <a:cs typeface="Segoe UI Light" panose="020B0502040204020203" pitchFamily="34" charset="0"/>
              </a:rPr>
              <a:t> October 2025.</a:t>
            </a:r>
          </a:p>
        </p:txBody>
      </p:sp>
    </p:spTree>
    <p:extLst>
      <p:ext uri="{BB962C8B-B14F-4D97-AF65-F5344CB8AC3E}">
        <p14:creationId xmlns:p14="http://schemas.microsoft.com/office/powerpoint/2010/main" val="237257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F7B80922-C00F-CA09-4FB4-1CEC9BCE0D38}"/>
              </a:ext>
            </a:extLst>
          </p:cNvPr>
          <p:cNvSpPr txBox="1"/>
          <p:nvPr/>
        </p:nvSpPr>
        <p:spPr>
          <a:xfrm>
            <a:off x="81776" y="3038541"/>
            <a:ext cx="3055434" cy="629950"/>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27701 - PIMS</a:t>
            </a:r>
            <a:endParaRPr lang="en-US" sz="2400" dirty="0">
              <a:solidFill>
                <a:srgbClr val="441D60"/>
              </a:solidFill>
              <a:latin typeface="Montserrat SemiBold"/>
              <a:cs typeface="Montserrat SemiBold"/>
              <a:sym typeface="Montserrat SemiBold"/>
            </a:endParaRPr>
          </a:p>
        </p:txBody>
      </p:sp>
      <p:pic>
        <p:nvPicPr>
          <p:cNvPr id="1026" name="Picture 2" descr="ISO 27701, building blocks of ISO 27701">
            <a:extLst>
              <a:ext uri="{FF2B5EF4-FFF2-40B4-BE49-F238E27FC236}">
                <a16:creationId xmlns:a16="http://schemas.microsoft.com/office/drawing/2014/main" id="{C15D1619-5BE8-431D-2A56-E9134CFEA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513" y="797132"/>
            <a:ext cx="4726064" cy="38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7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27701:2019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Text Placeholder 2">
            <a:extLst>
              <a:ext uri="{FF2B5EF4-FFF2-40B4-BE49-F238E27FC236}">
                <a16:creationId xmlns:a16="http://schemas.microsoft.com/office/drawing/2014/main" id="{7FF445F0-6D23-4DCC-4101-4B33C969AFBF}"/>
              </a:ext>
            </a:extLst>
          </p:cNvPr>
          <p:cNvSpPr txBox="1">
            <a:spLocks/>
          </p:cNvSpPr>
          <p:nvPr/>
        </p:nvSpPr>
        <p:spPr>
          <a:xfrm>
            <a:off x="549779" y="1289017"/>
            <a:ext cx="4401149" cy="339334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An extension of ISO 27001</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Adds a data privacy layer </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Specifies the requirements and provides guidance for establishing (plan), implementing (do), maintaining (check) and continually improving (act) a Privacy Information Management System (PIMS)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Extends security efforts to cover privacy management </a:t>
            </a:r>
            <a:r>
              <a:rPr lang="en-US" sz="1400" dirty="0">
                <a:solidFill>
                  <a:srgbClr val="FF0000"/>
                </a:solidFill>
                <a:latin typeface="+mn-lt"/>
                <a:ea typeface="Tahoma" panose="020B0604030504040204" pitchFamily="34" charset="0"/>
                <a:cs typeface="Segoe UI Light" panose="020B0502040204020203" pitchFamily="34" charset="0"/>
              </a:rPr>
              <a:t>if ISO 27001 is already implemented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FF0000"/>
                </a:solidFill>
                <a:latin typeface="+mn-lt"/>
                <a:ea typeface="Tahoma" panose="020B0604030504040204" pitchFamily="34" charset="0"/>
                <a:cs typeface="Segoe UI Light" panose="020B0502040204020203" pitchFamily="34" charset="0"/>
              </a:rPr>
              <a:t>Certification is only available as an add-on to ISO 27001 </a:t>
            </a:r>
            <a:r>
              <a:rPr lang="en-US" sz="1400" dirty="0">
                <a:solidFill>
                  <a:srgbClr val="441C60"/>
                </a:solidFill>
                <a:latin typeface="+mn-lt"/>
                <a:ea typeface="Tahoma" panose="020B0604030504040204" pitchFamily="34" charset="0"/>
                <a:cs typeface="Segoe UI Light" panose="020B0502040204020203" pitchFamily="34" charset="0"/>
              </a:rPr>
              <a:t>certification and cannot be obtained as a standalone certificate</a:t>
            </a:r>
          </a:p>
          <a:p>
            <a:pPr marL="285750" indent="-285750" algn="l">
              <a:lnSpc>
                <a:spcPct val="90000"/>
              </a:lnSpc>
              <a:spcBef>
                <a:spcPts val="600"/>
              </a:spcBef>
              <a:spcAft>
                <a:spcPts val="600"/>
              </a:spcAft>
              <a:buFont typeface="Arial" panose="020B0604020202020204" pitchFamily="34" charset="0"/>
              <a:buChar char="•"/>
              <a:defRPr/>
            </a:pPr>
            <a:endParaRPr lang="en-US" sz="1400" dirty="0">
              <a:solidFill>
                <a:srgbClr val="441C60"/>
              </a:solidFill>
              <a:latin typeface="+mn-lt"/>
              <a:ea typeface="Tahoma" panose="020B0604030504040204" pitchFamily="34" charset="0"/>
              <a:cs typeface="Segoe UI Light" panose="020B0502040204020203" pitchFamily="34" charset="0"/>
            </a:endParaRPr>
          </a:p>
        </p:txBody>
      </p:sp>
      <p:pic>
        <p:nvPicPr>
          <p:cNvPr id="2050" name="Picture 2" descr="QRC Certification - ISO/IEC 27701 Certification">
            <a:extLst>
              <a:ext uri="{FF2B5EF4-FFF2-40B4-BE49-F238E27FC236}">
                <a16:creationId xmlns:a16="http://schemas.microsoft.com/office/drawing/2014/main" id="{DE06FF57-268B-BC78-34E9-BA7853B14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928" y="1289017"/>
            <a:ext cx="3820219" cy="249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0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Google Shape;99;p2">
            <a:extLst>
              <a:ext uri="{FF2B5EF4-FFF2-40B4-BE49-F238E27FC236}">
                <a16:creationId xmlns:a16="http://schemas.microsoft.com/office/drawing/2014/main" id="{24372BC0-CB90-5F6E-DE26-6393A0F6F50F}"/>
              </a:ext>
            </a:extLst>
          </p:cNvPr>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27701:2019 – EXAMPLE CERTIFICATE</a:t>
            </a:r>
            <a:endParaRPr lang="en-US" sz="1800" u="sng" dirty="0">
              <a:solidFill>
                <a:srgbClr val="441D60"/>
              </a:solidFill>
              <a:latin typeface="Montserrat SemiBold"/>
              <a:ea typeface="Montserrat SemiBold"/>
              <a:cs typeface="Montserrat SemiBold"/>
              <a:sym typeface="Montserrat SemiBold"/>
            </a:endParaRPr>
          </a:p>
        </p:txBody>
      </p:sp>
      <p:pic>
        <p:nvPicPr>
          <p:cNvPr id="7" name="Picture 6">
            <a:extLst>
              <a:ext uri="{FF2B5EF4-FFF2-40B4-BE49-F238E27FC236}">
                <a16:creationId xmlns:a16="http://schemas.microsoft.com/office/drawing/2014/main" id="{1B08F620-612F-734B-6407-D042262A6FAB}"/>
              </a:ext>
            </a:extLst>
          </p:cNvPr>
          <p:cNvPicPr>
            <a:picLocks noChangeAspect="1"/>
          </p:cNvPicPr>
          <p:nvPr/>
        </p:nvPicPr>
        <p:blipFill>
          <a:blip r:embed="rId3"/>
          <a:stretch>
            <a:fillRect/>
          </a:stretch>
        </p:blipFill>
        <p:spPr>
          <a:xfrm>
            <a:off x="225487" y="1658776"/>
            <a:ext cx="8611605" cy="2023100"/>
          </a:xfrm>
          <a:prstGeom prst="rect">
            <a:avLst/>
          </a:prstGeom>
        </p:spPr>
      </p:pic>
    </p:spTree>
    <p:extLst>
      <p:ext uri="{BB962C8B-B14F-4D97-AF65-F5344CB8AC3E}">
        <p14:creationId xmlns:p14="http://schemas.microsoft.com/office/powerpoint/2010/main" val="2389545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F7B80922-C00F-CA09-4FB4-1CEC9BCE0D38}"/>
              </a:ext>
            </a:extLst>
          </p:cNvPr>
          <p:cNvSpPr txBox="1"/>
          <p:nvPr/>
        </p:nvSpPr>
        <p:spPr>
          <a:xfrm>
            <a:off x="2159619" y="1570092"/>
            <a:ext cx="4501376" cy="629950"/>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27017 – Cloud Security</a:t>
            </a:r>
            <a:endParaRPr lang="en-US" sz="2400" dirty="0">
              <a:solidFill>
                <a:srgbClr val="441D60"/>
              </a:solidFill>
              <a:latin typeface="Montserrat SemiBold"/>
              <a:cs typeface="Montserrat SemiBold"/>
              <a:sym typeface="Montserrat SemiBold"/>
            </a:endParaRPr>
          </a:p>
        </p:txBody>
      </p:sp>
      <p:sp>
        <p:nvSpPr>
          <p:cNvPr id="6" name="Google Shape;99;p2">
            <a:extLst>
              <a:ext uri="{FF2B5EF4-FFF2-40B4-BE49-F238E27FC236}">
                <a16:creationId xmlns:a16="http://schemas.microsoft.com/office/drawing/2014/main" id="{D3201664-0BB7-4CB4-705D-55B69478576D}"/>
              </a:ext>
            </a:extLst>
          </p:cNvPr>
          <p:cNvSpPr txBox="1"/>
          <p:nvPr/>
        </p:nvSpPr>
        <p:spPr>
          <a:xfrm>
            <a:off x="2159619" y="2628483"/>
            <a:ext cx="4501376" cy="984511"/>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27018 – PII Security in Public Clouds</a:t>
            </a:r>
            <a:endParaRPr lang="en-US" sz="2400" dirty="0">
              <a:solidFill>
                <a:srgbClr val="441D60"/>
              </a:solidFill>
              <a:latin typeface="Montserrat SemiBold"/>
              <a:cs typeface="Montserrat SemiBold"/>
              <a:sym typeface="Montserrat SemiBold"/>
            </a:endParaRPr>
          </a:p>
        </p:txBody>
      </p:sp>
    </p:spTree>
    <p:extLst>
      <p:ext uri="{BB962C8B-B14F-4D97-AF65-F5344CB8AC3E}">
        <p14:creationId xmlns:p14="http://schemas.microsoft.com/office/powerpoint/2010/main" val="372200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Free Rocks on a Shallow River Valley Stock Photo">
            <a:extLst>
              <a:ext uri="{FF2B5EF4-FFF2-40B4-BE49-F238E27FC236}">
                <a16:creationId xmlns:a16="http://schemas.microsoft.com/office/drawing/2014/main" id="{BB308751-D2FE-865D-A9BA-12F6066B5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485591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99;p2">
            <a:extLst>
              <a:ext uri="{FF2B5EF4-FFF2-40B4-BE49-F238E27FC236}">
                <a16:creationId xmlns:a16="http://schemas.microsoft.com/office/drawing/2014/main" id="{C1CBCF35-865B-831F-3A8A-AFE0CBC542E4}"/>
              </a:ext>
            </a:extLst>
          </p:cNvPr>
          <p:cNvSpPr txBox="1"/>
          <p:nvPr/>
        </p:nvSpPr>
        <p:spPr>
          <a:xfrm>
            <a:off x="116948" y="1830646"/>
            <a:ext cx="8413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u="sng" dirty="0">
                <a:solidFill>
                  <a:srgbClr val="FFC000"/>
                </a:solidFill>
                <a:latin typeface="Montserrat SemiBold"/>
                <a:ea typeface="Montserrat SemiBold"/>
                <a:cs typeface="Montserrat SemiBold"/>
                <a:sym typeface="Montserrat SemiBold"/>
              </a:rPr>
              <a:t>MILE WIDE, INCH DEEP</a:t>
            </a:r>
          </a:p>
        </p:txBody>
      </p:sp>
    </p:spTree>
    <p:extLst>
      <p:ext uri="{BB962C8B-B14F-4D97-AF65-F5344CB8AC3E}">
        <p14:creationId xmlns:p14="http://schemas.microsoft.com/office/powerpoint/2010/main" val="1463996114"/>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835 -0.09779" pathEditMode="relative" ptsTypes="AA">
                                      <p:cBhvr>
                                        <p:cTn id="6" dur="30000" fill="hold"/>
                                        <p:tgtEl>
                                          <p:spTgt spid="103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1034"/>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0835 -0.09779 L 0 0" pathEditMode="relative" ptsTypes="AA">
                                      <p:cBhvr>
                                        <p:cTn id="11" dur="30000" fill="hold"/>
                                        <p:tgtEl>
                                          <p:spTgt spid="1034"/>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1034"/>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1034"/>
                                        </p:tgtEl>
                                        <p:attrNameLst>
                                          <p:attrName>ppt_x</p:attrName>
                                          <p:attrName>ppt_y</p:attrName>
                                        </p:attrNameLst>
                                      </p:cBhvr>
                                    </p:animMotion>
                                  </p:childTnLst>
                                </p:cTn>
                              </p:par>
                            </p:childTnLst>
                          </p:cTn>
                        </p:par>
                      </p:childTnLst>
                    </p:cTn>
                  </p:par>
                </p:childTnLst>
              </p:cTn>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Text Placeholder 2">
            <a:extLst>
              <a:ext uri="{FF2B5EF4-FFF2-40B4-BE49-F238E27FC236}">
                <a16:creationId xmlns:a16="http://schemas.microsoft.com/office/drawing/2014/main" id="{7FF445F0-6D23-4DCC-4101-4B33C969AFBF}"/>
              </a:ext>
            </a:extLst>
          </p:cNvPr>
          <p:cNvSpPr txBox="1">
            <a:spLocks/>
          </p:cNvSpPr>
          <p:nvPr/>
        </p:nvSpPr>
        <p:spPr>
          <a:xfrm>
            <a:off x="583530" y="1634296"/>
            <a:ext cx="3610620" cy="2979938"/>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lgn="ctr">
              <a:lnSpc>
                <a:spcPct val="90000"/>
              </a:lnSpc>
              <a:spcBef>
                <a:spcPts val="600"/>
              </a:spcBef>
              <a:spcAft>
                <a:spcPts val="600"/>
              </a:spcAft>
              <a:defRPr/>
            </a:pPr>
            <a:r>
              <a:rPr lang="en-US" sz="1400" i="0" u="sng" dirty="0">
                <a:solidFill>
                  <a:srgbClr val="441D60"/>
                </a:solidFill>
                <a:latin typeface="Montserrat SemiBold"/>
                <a:ea typeface="Montserrat SemiBold"/>
                <a:cs typeface="Montserrat SemiBold"/>
                <a:sym typeface="Montserrat SemiBold"/>
              </a:rPr>
              <a:t>ISO 27017:2015</a:t>
            </a:r>
            <a:endParaRPr lang="en-US" sz="1400" dirty="0">
              <a:solidFill>
                <a:srgbClr val="441C60"/>
              </a:solidFill>
              <a:latin typeface="+mn-lt"/>
              <a:ea typeface="Tahoma" panose="020B0604030504040204" pitchFamily="34" charset="0"/>
              <a:cs typeface="Segoe UI Light" panose="020B0502040204020203" pitchFamily="34" charset="0"/>
            </a:endParaRP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An extension of ISO 27001</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Adds a Cloud security layer </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Implementation demonstrates that cloud service providers </a:t>
            </a:r>
            <a:r>
              <a:rPr lang="en-US" sz="1400" dirty="0">
                <a:solidFill>
                  <a:srgbClr val="FF0000"/>
                </a:solidFill>
                <a:latin typeface="+mn-lt"/>
                <a:ea typeface="Tahoma" panose="020B0604030504040204" pitchFamily="34" charset="0"/>
                <a:cs typeface="Segoe UI Light" panose="020B0502040204020203" pitchFamily="34" charset="0"/>
              </a:rPr>
              <a:t>or cloud service consumers </a:t>
            </a:r>
            <a:r>
              <a:rPr lang="en-US" sz="1400" dirty="0">
                <a:solidFill>
                  <a:srgbClr val="441C60"/>
                </a:solidFill>
                <a:latin typeface="+mn-lt"/>
                <a:ea typeface="Tahoma" panose="020B0604030504040204" pitchFamily="34" charset="0"/>
                <a:cs typeface="Segoe UI Light" panose="020B0502040204020203" pitchFamily="34" charset="0"/>
              </a:rPr>
              <a:t>have put in place best practices to protect against cloud-related threats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Extends security efforts to cover Cloud security if ISO 27001 is already implemented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management standard, </a:t>
            </a:r>
            <a:r>
              <a:rPr lang="en-US" sz="1400" dirty="0">
                <a:solidFill>
                  <a:srgbClr val="FF0000"/>
                </a:solidFill>
                <a:latin typeface="+mn-lt"/>
                <a:ea typeface="Tahoma" panose="020B0604030504040204" pitchFamily="34" charset="0"/>
                <a:cs typeface="Segoe UI Light" panose="020B0502040204020203" pitchFamily="34" charset="0"/>
              </a:rPr>
              <a:t>there is no certification</a:t>
            </a:r>
            <a:r>
              <a:rPr lang="en-US" sz="1400" dirty="0">
                <a:solidFill>
                  <a:srgbClr val="441C60"/>
                </a:solidFill>
                <a:latin typeface="+mn-lt"/>
                <a:ea typeface="Tahoma" panose="020B0604030504040204" pitchFamily="34" charset="0"/>
                <a:cs typeface="Segoe UI Light" panose="020B0502040204020203" pitchFamily="34" charset="0"/>
              </a:rPr>
              <a:t>. ISO 27001 certification can include a statement of compliance</a:t>
            </a:r>
          </a:p>
        </p:txBody>
      </p:sp>
      <p:sp>
        <p:nvSpPr>
          <p:cNvPr id="3" name="Text Placeholder 2">
            <a:extLst>
              <a:ext uri="{FF2B5EF4-FFF2-40B4-BE49-F238E27FC236}">
                <a16:creationId xmlns:a16="http://schemas.microsoft.com/office/drawing/2014/main" id="{CB2718E1-F1DC-BAFA-1884-EC60538EFD84}"/>
              </a:ext>
            </a:extLst>
          </p:cNvPr>
          <p:cNvSpPr txBox="1">
            <a:spLocks/>
          </p:cNvSpPr>
          <p:nvPr/>
        </p:nvSpPr>
        <p:spPr>
          <a:xfrm>
            <a:off x="4572000" y="1634296"/>
            <a:ext cx="3610620" cy="2979938"/>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lgn="ctr">
              <a:lnSpc>
                <a:spcPct val="90000"/>
              </a:lnSpc>
              <a:spcBef>
                <a:spcPts val="600"/>
              </a:spcBef>
              <a:spcAft>
                <a:spcPts val="600"/>
              </a:spcAft>
              <a:defRPr/>
            </a:pPr>
            <a:r>
              <a:rPr lang="en-US" sz="1400" i="0" u="sng" dirty="0">
                <a:solidFill>
                  <a:srgbClr val="441D60"/>
                </a:solidFill>
                <a:latin typeface="Montserrat SemiBold"/>
                <a:ea typeface="Montserrat SemiBold"/>
                <a:cs typeface="Montserrat SemiBold"/>
                <a:sym typeface="Montserrat SemiBold"/>
              </a:rPr>
              <a:t>ISO 27018:2019</a:t>
            </a:r>
            <a:endParaRPr lang="en-US" sz="1400" dirty="0">
              <a:solidFill>
                <a:srgbClr val="441C60"/>
              </a:solidFill>
              <a:latin typeface="+mn-lt"/>
              <a:ea typeface="Tahoma" panose="020B0604030504040204" pitchFamily="34" charset="0"/>
              <a:cs typeface="Segoe UI Light" panose="020B0502040204020203" pitchFamily="34" charset="0"/>
            </a:endParaRP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An extension of ISO 27001</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Adds a security layer focused on protection of </a:t>
            </a:r>
            <a:r>
              <a:rPr lang="en-US" sz="1400" dirty="0">
                <a:solidFill>
                  <a:srgbClr val="FF0000"/>
                </a:solidFill>
                <a:latin typeface="+mn-lt"/>
                <a:ea typeface="Tahoma" panose="020B0604030504040204" pitchFamily="34" charset="0"/>
                <a:cs typeface="Segoe UI Light" panose="020B0502040204020203" pitchFamily="34" charset="0"/>
              </a:rPr>
              <a:t>PII</a:t>
            </a:r>
            <a:r>
              <a:rPr lang="en-US" sz="1400" dirty="0">
                <a:solidFill>
                  <a:srgbClr val="441C60"/>
                </a:solidFill>
                <a:latin typeface="+mn-lt"/>
                <a:ea typeface="Tahoma" panose="020B0604030504040204" pitchFamily="34" charset="0"/>
                <a:cs typeface="Segoe UI Light" panose="020B0502040204020203" pitchFamily="34" charset="0"/>
              </a:rPr>
              <a:t> in Cloud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Implementation demonstrates that cloud service providers have put in place best practices to protect </a:t>
            </a:r>
            <a:r>
              <a:rPr lang="en-US" sz="1400" dirty="0">
                <a:solidFill>
                  <a:srgbClr val="FF0000"/>
                </a:solidFill>
                <a:latin typeface="+mn-lt"/>
                <a:ea typeface="Tahoma" panose="020B0604030504040204" pitchFamily="34" charset="0"/>
                <a:cs typeface="Segoe UI Light" panose="020B0502040204020203" pitchFamily="34" charset="0"/>
              </a:rPr>
              <a:t>PII</a:t>
            </a:r>
            <a:r>
              <a:rPr lang="en-US" sz="1400" dirty="0">
                <a:solidFill>
                  <a:srgbClr val="441C60"/>
                </a:solidFill>
                <a:latin typeface="+mn-lt"/>
                <a:ea typeface="Tahoma" panose="020B0604030504040204" pitchFamily="34" charset="0"/>
                <a:cs typeface="Segoe UI Light" panose="020B0502040204020203" pitchFamily="34" charset="0"/>
              </a:rPr>
              <a:t> against cloud-related threats</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Extends security efforts to cover </a:t>
            </a:r>
            <a:r>
              <a:rPr lang="en-US" sz="1400" dirty="0">
                <a:solidFill>
                  <a:srgbClr val="FF0000"/>
                </a:solidFill>
                <a:latin typeface="+mn-lt"/>
                <a:ea typeface="Tahoma" panose="020B0604030504040204" pitchFamily="34" charset="0"/>
                <a:cs typeface="Segoe UI Light" panose="020B0502040204020203" pitchFamily="34" charset="0"/>
              </a:rPr>
              <a:t>PII</a:t>
            </a:r>
            <a:r>
              <a:rPr lang="en-US" sz="1400" dirty="0">
                <a:solidFill>
                  <a:srgbClr val="441C60"/>
                </a:solidFill>
                <a:latin typeface="+mn-lt"/>
                <a:ea typeface="Tahoma" panose="020B0604030504040204" pitchFamily="34" charset="0"/>
                <a:cs typeface="Segoe UI Light" panose="020B0502040204020203" pitchFamily="34" charset="0"/>
              </a:rPr>
              <a:t> security in Cloud if ISO 27001 is already implemented</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management standard, </a:t>
            </a:r>
            <a:r>
              <a:rPr lang="en-US" sz="1400" dirty="0">
                <a:solidFill>
                  <a:srgbClr val="FF0000"/>
                </a:solidFill>
                <a:latin typeface="+mn-lt"/>
                <a:ea typeface="Tahoma" panose="020B0604030504040204" pitchFamily="34" charset="0"/>
                <a:cs typeface="Segoe UI Light" panose="020B0502040204020203" pitchFamily="34" charset="0"/>
              </a:rPr>
              <a:t>there is no certification</a:t>
            </a:r>
            <a:r>
              <a:rPr lang="en-US" sz="1400" dirty="0">
                <a:solidFill>
                  <a:srgbClr val="441C60"/>
                </a:solidFill>
                <a:latin typeface="+mn-lt"/>
                <a:ea typeface="Tahoma" panose="020B0604030504040204" pitchFamily="34" charset="0"/>
                <a:cs typeface="Segoe UI Light" panose="020B0502040204020203" pitchFamily="34" charset="0"/>
              </a:rPr>
              <a:t>. ISO 27001 certification can include a statement of compliance</a:t>
            </a:r>
          </a:p>
        </p:txBody>
      </p:sp>
      <p:graphicFrame>
        <p:nvGraphicFramePr>
          <p:cNvPr id="4" name="Diagram 3">
            <a:extLst>
              <a:ext uri="{FF2B5EF4-FFF2-40B4-BE49-F238E27FC236}">
                <a16:creationId xmlns:a16="http://schemas.microsoft.com/office/drawing/2014/main" id="{90FAE575-2E60-01B0-BAA2-2AD0554CE1FE}"/>
              </a:ext>
            </a:extLst>
          </p:cNvPr>
          <p:cNvGraphicFramePr/>
          <p:nvPr>
            <p:extLst>
              <p:ext uri="{D42A27DB-BD31-4B8C-83A1-F6EECF244321}">
                <p14:modId xmlns:p14="http://schemas.microsoft.com/office/powerpoint/2010/main" val="80986870"/>
              </p:ext>
            </p:extLst>
          </p:nvPr>
        </p:nvGraphicFramePr>
        <p:xfrm>
          <a:off x="-19354" y="0"/>
          <a:ext cx="2236879" cy="1760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1680E24-7B08-0239-C0DB-C6E76F1B803F}"/>
              </a:ext>
            </a:extLst>
          </p:cNvPr>
          <p:cNvGraphicFramePr/>
          <p:nvPr>
            <p:extLst>
              <p:ext uri="{D42A27DB-BD31-4B8C-83A1-F6EECF244321}">
                <p14:modId xmlns:p14="http://schemas.microsoft.com/office/powerpoint/2010/main" val="1855104668"/>
              </p:ext>
            </p:extLst>
          </p:nvPr>
        </p:nvGraphicFramePr>
        <p:xfrm>
          <a:off x="7133831" y="1"/>
          <a:ext cx="185903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11694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Google Shape;99;p2">
            <a:extLst>
              <a:ext uri="{FF2B5EF4-FFF2-40B4-BE49-F238E27FC236}">
                <a16:creationId xmlns:a16="http://schemas.microsoft.com/office/drawing/2014/main" id="{24372BC0-CB90-5F6E-DE26-6393A0F6F50F}"/>
              </a:ext>
            </a:extLst>
          </p:cNvPr>
          <p:cNvSpPr txBox="1"/>
          <p:nvPr/>
        </p:nvSpPr>
        <p:spPr>
          <a:xfrm>
            <a:off x="285283" y="284545"/>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27701:2019 – EXAMPLE CERTIFICATE</a:t>
            </a:r>
            <a:endParaRPr lang="en-US" sz="1800" u="sng" dirty="0">
              <a:solidFill>
                <a:srgbClr val="441D60"/>
              </a:solidFill>
              <a:latin typeface="Montserrat SemiBold"/>
              <a:ea typeface="Montserrat SemiBold"/>
              <a:cs typeface="Montserrat SemiBold"/>
              <a:sym typeface="Montserrat SemiBold"/>
            </a:endParaRPr>
          </a:p>
        </p:txBody>
      </p:sp>
      <p:pic>
        <p:nvPicPr>
          <p:cNvPr id="10" name="Picture 9" descr="A screenshot of a security system&#10;&#10;Description automatically generated">
            <a:extLst>
              <a:ext uri="{FF2B5EF4-FFF2-40B4-BE49-F238E27FC236}">
                <a16:creationId xmlns:a16="http://schemas.microsoft.com/office/drawing/2014/main" id="{5B020654-4D9E-7F67-FC30-008DE3E88993}"/>
              </a:ext>
            </a:extLst>
          </p:cNvPr>
          <p:cNvPicPr>
            <a:picLocks noChangeAspect="1"/>
          </p:cNvPicPr>
          <p:nvPr/>
        </p:nvPicPr>
        <p:blipFill>
          <a:blip r:embed="rId3"/>
          <a:stretch>
            <a:fillRect/>
          </a:stretch>
        </p:blipFill>
        <p:spPr>
          <a:xfrm>
            <a:off x="1297924" y="596686"/>
            <a:ext cx="6854185" cy="4183068"/>
          </a:xfrm>
          <a:prstGeom prst="rect">
            <a:avLst/>
          </a:prstGeom>
        </p:spPr>
      </p:pic>
    </p:spTree>
    <p:extLst>
      <p:ext uri="{BB962C8B-B14F-4D97-AF65-F5344CB8AC3E}">
        <p14:creationId xmlns:p14="http://schemas.microsoft.com/office/powerpoint/2010/main" val="3562129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F7B80922-C00F-CA09-4FB4-1CEC9BCE0D38}"/>
              </a:ext>
            </a:extLst>
          </p:cNvPr>
          <p:cNvSpPr txBox="1"/>
          <p:nvPr/>
        </p:nvSpPr>
        <p:spPr>
          <a:xfrm>
            <a:off x="81776" y="3038541"/>
            <a:ext cx="3055434" cy="1288132"/>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ISO 9001 – QMS</a:t>
            </a:r>
            <a:endParaRPr lang="en-US" sz="2400" dirty="0">
              <a:solidFill>
                <a:srgbClr val="441D60"/>
              </a:solidFill>
              <a:latin typeface="Montserrat SemiBold"/>
              <a:cs typeface="Montserrat SemiBold"/>
              <a:sym typeface="Montserrat SemiBold"/>
            </a:endParaRPr>
          </a:p>
        </p:txBody>
      </p:sp>
      <p:pic>
        <p:nvPicPr>
          <p:cNvPr id="2" name="Picture 1">
            <a:extLst>
              <a:ext uri="{FF2B5EF4-FFF2-40B4-BE49-F238E27FC236}">
                <a16:creationId xmlns:a16="http://schemas.microsoft.com/office/drawing/2014/main" id="{28F4BACC-3945-42C6-427F-23769D866288}"/>
              </a:ext>
            </a:extLst>
          </p:cNvPr>
          <p:cNvPicPr>
            <a:picLocks noChangeAspect="1"/>
          </p:cNvPicPr>
          <p:nvPr/>
        </p:nvPicPr>
        <p:blipFill>
          <a:blip r:embed="rId3"/>
          <a:stretch>
            <a:fillRect/>
          </a:stretch>
        </p:blipFill>
        <p:spPr>
          <a:xfrm>
            <a:off x="3294993" y="1243170"/>
            <a:ext cx="5596210" cy="3161263"/>
          </a:xfrm>
          <a:prstGeom prst="rect">
            <a:avLst/>
          </a:prstGeom>
        </p:spPr>
      </p:pic>
    </p:spTree>
    <p:extLst>
      <p:ext uri="{BB962C8B-B14F-4D97-AF65-F5344CB8AC3E}">
        <p14:creationId xmlns:p14="http://schemas.microsoft.com/office/powerpoint/2010/main" val="1627625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a:t>
            </a:r>
            <a:r>
              <a:rPr lang="en-US" sz="1800" u="sng" dirty="0">
                <a:solidFill>
                  <a:srgbClr val="441D60"/>
                </a:solidFill>
                <a:latin typeface="Montserrat SemiBold"/>
                <a:ea typeface="Montserrat SemiBold"/>
                <a:cs typeface="Montserrat SemiBold"/>
                <a:sym typeface="Montserrat SemiBold"/>
              </a:rPr>
              <a:t>9001:2015</a:t>
            </a:r>
            <a:r>
              <a:rPr lang="en-US" sz="1800" i="0" u="sng" dirty="0">
                <a:solidFill>
                  <a:srgbClr val="441D60"/>
                </a:solidFill>
                <a:latin typeface="Montserrat SemiBold"/>
                <a:ea typeface="Montserrat SemiBold"/>
                <a:cs typeface="Montserrat SemiBold"/>
                <a:sym typeface="Montserrat SemiBold"/>
              </a:rPr>
              <a:t> – FRAMEWORK OVERVIEW</a:t>
            </a:r>
            <a:endParaRPr lang="en-US" sz="1800" u="sng" dirty="0">
              <a:solidFill>
                <a:srgbClr val="441D60"/>
              </a:solidFill>
              <a:latin typeface="Montserrat SemiBold"/>
              <a:ea typeface="Montserrat SemiBold"/>
              <a:cs typeface="Montserrat SemiBold"/>
              <a:sym typeface="Montserrat SemiBold"/>
            </a:endParaRPr>
          </a:p>
        </p:txBody>
      </p:sp>
      <p:sp>
        <p:nvSpPr>
          <p:cNvPr id="2" name="Text Placeholder 2">
            <a:extLst>
              <a:ext uri="{FF2B5EF4-FFF2-40B4-BE49-F238E27FC236}">
                <a16:creationId xmlns:a16="http://schemas.microsoft.com/office/drawing/2014/main" id="{7FF445F0-6D23-4DCC-4101-4B33C969AFBF}"/>
              </a:ext>
            </a:extLst>
          </p:cNvPr>
          <p:cNvSpPr txBox="1">
            <a:spLocks/>
          </p:cNvSpPr>
          <p:nvPr/>
        </p:nvSpPr>
        <p:spPr>
          <a:xfrm>
            <a:off x="489227" y="1080654"/>
            <a:ext cx="4810242" cy="269731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Leading international standard focused on quality management</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Not a </a:t>
            </a:r>
            <a:r>
              <a:rPr lang="en-AU" sz="1400" dirty="0">
                <a:solidFill>
                  <a:srgbClr val="441C60"/>
                </a:solidFill>
                <a:latin typeface="+mn-lt"/>
                <a:ea typeface="Tahoma" panose="020B0604030504040204" pitchFamily="34" charset="0"/>
                <a:cs typeface="Segoe UI Light" panose="020B0502040204020203" pitchFamily="34" charset="0"/>
              </a:rPr>
              <a:t>compliance standard</a:t>
            </a:r>
            <a:endParaRPr lang="en-US" sz="1400" dirty="0">
              <a:solidFill>
                <a:srgbClr val="441C60"/>
              </a:solidFill>
              <a:latin typeface="+mn-lt"/>
              <a:ea typeface="Tahoma" panose="020B0604030504040204" pitchFamily="34" charset="0"/>
              <a:cs typeface="Segoe UI Light" panose="020B0502040204020203" pitchFamily="34" charset="0"/>
            </a:endParaRP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7 quality management principles numbered through C.4 through C.10</a:t>
            </a:r>
          </a:p>
          <a:p>
            <a:pPr marL="285750" indent="-285750" algn="l">
              <a:lnSpc>
                <a:spcPct val="90000"/>
              </a:lnSpc>
              <a:spcBef>
                <a:spcPts val="600"/>
              </a:spcBef>
              <a:spcAft>
                <a:spcPts val="600"/>
              </a:spcAft>
              <a:buFont typeface="Arial" panose="020B0604020202020204" pitchFamily="34" charset="0"/>
              <a:buChar char="•"/>
              <a:defRPr/>
            </a:pPr>
            <a:r>
              <a:rPr lang="en-US" sz="1400" dirty="0">
                <a:solidFill>
                  <a:srgbClr val="441C60"/>
                </a:solidFill>
                <a:latin typeface="+mn-lt"/>
                <a:ea typeface="Tahoma" panose="020B0604030504040204" pitchFamily="34" charset="0"/>
                <a:cs typeface="Segoe UI Light" panose="020B0502040204020203" pitchFamily="34" charset="0"/>
              </a:rPr>
              <a:t>Are the requirements mandatory?</a:t>
            </a:r>
          </a:p>
          <a:p>
            <a:pPr marL="742950" lvl="1" indent="-285750" algn="l">
              <a:lnSpc>
                <a:spcPct val="90000"/>
              </a:lnSpc>
              <a:spcBef>
                <a:spcPts val="600"/>
              </a:spcBef>
              <a:spcAft>
                <a:spcPts val="600"/>
              </a:spcAft>
              <a:buFont typeface="Arial" panose="020B0604020202020204" pitchFamily="34" charset="0"/>
              <a:buChar char="•"/>
              <a:defRPr/>
            </a:pPr>
            <a:r>
              <a:rPr lang="en-US" sz="1200" b="1" dirty="0">
                <a:solidFill>
                  <a:srgbClr val="441C60"/>
                </a:solidFill>
                <a:latin typeface="+mn-lt"/>
                <a:ea typeface="Tahoma" panose="020B0604030504040204" pitchFamily="34" charset="0"/>
                <a:cs typeface="Segoe UI Light" panose="020B0502040204020203" pitchFamily="34" charset="0"/>
              </a:rPr>
              <a:t>No</a:t>
            </a:r>
            <a:r>
              <a:rPr lang="en-US" sz="1200" dirty="0">
                <a:solidFill>
                  <a:srgbClr val="441C60"/>
                </a:solidFill>
                <a:latin typeface="+mn-lt"/>
                <a:ea typeface="Tahoma" panose="020B0604030504040204" pitchFamily="34" charset="0"/>
                <a:cs typeface="Segoe UI Light" panose="020B0502040204020203" pitchFamily="34" charset="0"/>
              </a:rPr>
              <a:t>, only relevant requirements are applicable, and the </a:t>
            </a:r>
            <a:r>
              <a:rPr lang="en-US" sz="1200" b="1" dirty="0">
                <a:solidFill>
                  <a:srgbClr val="441C60"/>
                </a:solidFill>
                <a:latin typeface="+mn-lt"/>
                <a:ea typeface="Tahoma" panose="020B0604030504040204" pitchFamily="34" charset="0"/>
                <a:cs typeface="Segoe UI Light" panose="020B0502040204020203" pitchFamily="34" charset="0"/>
              </a:rPr>
              <a:t>organisational policies</a:t>
            </a:r>
            <a:r>
              <a:rPr lang="en-US" sz="1200" dirty="0">
                <a:solidFill>
                  <a:srgbClr val="441C60"/>
                </a:solidFill>
                <a:latin typeface="+mn-lt"/>
                <a:ea typeface="Tahoma" panose="020B0604030504040204" pitchFamily="34" charset="0"/>
                <a:cs typeface="Segoe UI Light" panose="020B0502040204020203" pitchFamily="34" charset="0"/>
              </a:rPr>
              <a:t> form the reference for the audits</a:t>
            </a:r>
          </a:p>
        </p:txBody>
      </p:sp>
      <p:sp>
        <p:nvSpPr>
          <p:cNvPr id="3" name="Text Placeholder 2">
            <a:extLst>
              <a:ext uri="{FF2B5EF4-FFF2-40B4-BE49-F238E27FC236}">
                <a16:creationId xmlns:a16="http://schemas.microsoft.com/office/drawing/2014/main" id="{06C38ACC-88E2-6DC5-9D1E-9A6ED0590B45}"/>
              </a:ext>
            </a:extLst>
          </p:cNvPr>
          <p:cNvSpPr txBox="1">
            <a:spLocks/>
          </p:cNvSpPr>
          <p:nvPr/>
        </p:nvSpPr>
        <p:spPr>
          <a:xfrm>
            <a:off x="5471580" y="1152935"/>
            <a:ext cx="3355304" cy="238322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lgn="l">
              <a:lnSpc>
                <a:spcPct val="90000"/>
              </a:lnSpc>
              <a:spcBef>
                <a:spcPts val="600"/>
              </a:spcBef>
              <a:spcAft>
                <a:spcPts val="600"/>
              </a:spcAft>
              <a:defRPr/>
            </a:pPr>
            <a:r>
              <a:rPr lang="en-US" sz="1400" b="1" u="sng" dirty="0">
                <a:solidFill>
                  <a:srgbClr val="441C60"/>
                </a:solidFill>
                <a:latin typeface="+mn-lt"/>
                <a:ea typeface="Tahoma" panose="020B0604030504040204" pitchFamily="34" charset="0"/>
                <a:cs typeface="Segoe UI Light" panose="020B0502040204020203" pitchFamily="34" charset="0"/>
              </a:rPr>
              <a:t>Mandatory Documents</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Scope of the QMS (clause 4.3)</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Quality policy (clause 5.2)</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Quality objectives (clause 6.2)</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441C60"/>
                </a:solidFill>
                <a:latin typeface="+mn-lt"/>
                <a:ea typeface="Tahoma" panose="020B0604030504040204" pitchFamily="34" charset="0"/>
                <a:cs typeface="Segoe UI Light" panose="020B0502040204020203" pitchFamily="34" charset="0"/>
              </a:rPr>
              <a:t>Criteria for evaluation and selection of suppliers (clause 8.4.1)</a:t>
            </a:r>
          </a:p>
          <a:p>
            <a:pPr marL="171450" indent="-171450" algn="l">
              <a:lnSpc>
                <a:spcPct val="90000"/>
              </a:lnSpc>
              <a:spcBef>
                <a:spcPts val="600"/>
              </a:spcBef>
              <a:spcAft>
                <a:spcPts val="600"/>
              </a:spcAft>
              <a:buFont typeface="Arial" panose="020B0604020202020204" pitchFamily="34" charset="0"/>
              <a:buChar char="•"/>
              <a:defRPr/>
            </a:pPr>
            <a:r>
              <a:rPr lang="en-US" sz="1200" dirty="0">
                <a:solidFill>
                  <a:srgbClr val="FF0000"/>
                </a:solidFill>
                <a:latin typeface="+mn-lt"/>
                <a:ea typeface="Tahoma" panose="020B0604030504040204" pitchFamily="34" charset="0"/>
                <a:cs typeface="Segoe UI Light" panose="020B0502040204020203" pitchFamily="34" charset="0"/>
              </a:rPr>
              <a:t>Others listed on a subsequent slide</a:t>
            </a:r>
          </a:p>
        </p:txBody>
      </p:sp>
    </p:spTree>
    <p:extLst>
      <p:ext uri="{BB962C8B-B14F-4D97-AF65-F5344CB8AC3E}">
        <p14:creationId xmlns:p14="http://schemas.microsoft.com/office/powerpoint/2010/main" val="2773334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g25ddbdbdadb_0_0">
            <a:extLst>
              <a:ext uri="{FF2B5EF4-FFF2-40B4-BE49-F238E27FC236}">
                <a16:creationId xmlns:a16="http://schemas.microsoft.com/office/drawing/2014/main" id="{2FBDB582-4D55-FA0C-247D-09E7F4ABC60C}"/>
              </a:ext>
            </a:extLst>
          </p:cNvPr>
          <p:cNvSpPr txBox="1">
            <a:spLocks/>
          </p:cNvSpPr>
          <p:nvPr/>
        </p:nvSpPr>
        <p:spPr>
          <a:xfrm>
            <a:off x="1470611" y="1654988"/>
            <a:ext cx="6494494" cy="104454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411" b="1" i="0" u="none" strike="noStrike" cap="none">
                <a:solidFill>
                  <a:schemeClr val="tx1"/>
                </a:solidFill>
                <a:latin typeface="Arial" panose="020B0604020202020204" pitchFamily="34" charset="0"/>
                <a:ea typeface="Calibri"/>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732162"/>
              </a:buClr>
              <a:buSzPts val="3200"/>
              <a:buFont typeface="Arial"/>
              <a:buNone/>
            </a:pPr>
            <a:r>
              <a:rPr lang="en-US" sz="3200" dirty="0">
                <a:solidFill>
                  <a:srgbClr val="732162"/>
                </a:solidFill>
                <a:latin typeface="Montserrat SemiBold"/>
                <a:ea typeface="Montserrat SemiBold"/>
                <a:cs typeface="Montserrat SemiBold"/>
                <a:sym typeface="Montserrat SemiBold"/>
              </a:rPr>
              <a:t>ISO FRAMEWORKS - IMPLEMENTATION PROCESS</a:t>
            </a:r>
            <a:endParaRPr lang="en-US"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74262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dirty="0">
                <a:solidFill>
                  <a:srgbClr val="441D60"/>
                </a:solidFill>
                <a:latin typeface="Montserrat SemiBold"/>
                <a:ea typeface="Montserrat SemiBold"/>
                <a:cs typeface="Montserrat SemiBold"/>
                <a:sym typeface="Montserrat SemiBold"/>
              </a:rPr>
              <a:t>ISO PROGRAM OVERVIEW</a:t>
            </a:r>
          </a:p>
        </p:txBody>
      </p:sp>
      <p:pic>
        <p:nvPicPr>
          <p:cNvPr id="3" name="Picture 2">
            <a:extLst>
              <a:ext uri="{FF2B5EF4-FFF2-40B4-BE49-F238E27FC236}">
                <a16:creationId xmlns:a16="http://schemas.microsoft.com/office/drawing/2014/main" id="{81984318-C994-ABF4-F3AB-7C982F21A421}"/>
              </a:ext>
            </a:extLst>
          </p:cNvPr>
          <p:cNvPicPr>
            <a:picLocks noChangeAspect="1"/>
          </p:cNvPicPr>
          <p:nvPr/>
        </p:nvPicPr>
        <p:blipFill>
          <a:blip r:embed="rId3"/>
          <a:stretch>
            <a:fillRect/>
          </a:stretch>
        </p:blipFill>
        <p:spPr>
          <a:xfrm>
            <a:off x="462633" y="914248"/>
            <a:ext cx="8371808" cy="3882477"/>
          </a:xfrm>
          <a:prstGeom prst="rect">
            <a:avLst/>
          </a:prstGeom>
        </p:spPr>
      </p:pic>
    </p:spTree>
    <p:extLst>
      <p:ext uri="{BB962C8B-B14F-4D97-AF65-F5344CB8AC3E}">
        <p14:creationId xmlns:p14="http://schemas.microsoft.com/office/powerpoint/2010/main" val="914953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MAINTENANCE</a:t>
            </a:r>
            <a:endParaRPr lang="en-US" sz="1800" u="sng" dirty="0">
              <a:solidFill>
                <a:srgbClr val="441D60"/>
              </a:solidFill>
              <a:latin typeface="Montserrat SemiBold"/>
              <a:ea typeface="Montserrat SemiBold"/>
              <a:cs typeface="Montserrat SemiBold"/>
              <a:sym typeface="Montserrat SemiBold"/>
            </a:endParaRPr>
          </a:p>
        </p:txBody>
      </p:sp>
      <p:pic>
        <p:nvPicPr>
          <p:cNvPr id="2" name="Picture 1">
            <a:extLst>
              <a:ext uri="{FF2B5EF4-FFF2-40B4-BE49-F238E27FC236}">
                <a16:creationId xmlns:a16="http://schemas.microsoft.com/office/drawing/2014/main" id="{530544E3-DDD0-3BC6-5997-95C960B528F2}"/>
              </a:ext>
            </a:extLst>
          </p:cNvPr>
          <p:cNvPicPr>
            <a:picLocks noChangeAspect="1"/>
          </p:cNvPicPr>
          <p:nvPr/>
        </p:nvPicPr>
        <p:blipFill>
          <a:blip r:embed="rId3"/>
          <a:stretch>
            <a:fillRect/>
          </a:stretch>
        </p:blipFill>
        <p:spPr>
          <a:xfrm>
            <a:off x="840058" y="1001794"/>
            <a:ext cx="7618141" cy="3812195"/>
          </a:xfrm>
          <a:prstGeom prst="rect">
            <a:avLst/>
          </a:prstGeom>
        </p:spPr>
      </p:pic>
    </p:spTree>
    <p:extLst>
      <p:ext uri="{BB962C8B-B14F-4D97-AF65-F5344CB8AC3E}">
        <p14:creationId xmlns:p14="http://schemas.microsoft.com/office/powerpoint/2010/main" val="3883500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g25ddbdbdadb_0_0">
            <a:extLst>
              <a:ext uri="{FF2B5EF4-FFF2-40B4-BE49-F238E27FC236}">
                <a16:creationId xmlns:a16="http://schemas.microsoft.com/office/drawing/2014/main" id="{BDA17E02-6825-46B3-1FAD-306987BEFC0E}"/>
              </a:ext>
            </a:extLst>
          </p:cNvPr>
          <p:cNvSpPr txBox="1">
            <a:spLocks/>
          </p:cNvSpPr>
          <p:nvPr/>
        </p:nvSpPr>
        <p:spPr>
          <a:xfrm>
            <a:off x="1425268" y="1799260"/>
            <a:ext cx="6494494" cy="77249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411" b="1" i="0" u="none" strike="noStrike" cap="none">
                <a:solidFill>
                  <a:schemeClr val="tx1"/>
                </a:solidFill>
                <a:latin typeface="Arial" panose="020B0604020202020204" pitchFamily="34" charset="0"/>
                <a:ea typeface="Calibri"/>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732162"/>
              </a:buClr>
              <a:buSzPts val="3200"/>
              <a:buFont typeface="Arial"/>
              <a:buNone/>
            </a:pPr>
            <a:r>
              <a:rPr lang="en-US" sz="3200" dirty="0">
                <a:solidFill>
                  <a:srgbClr val="732162"/>
                </a:solidFill>
                <a:latin typeface="Montserrat SemiBold"/>
                <a:ea typeface="Montserrat SemiBold"/>
                <a:cs typeface="Montserrat SemiBold"/>
                <a:sym typeface="Montserrat SemiBold"/>
              </a:rPr>
              <a:t>SUPPORTING INFO</a:t>
            </a:r>
            <a:endParaRPr lang="en-US" sz="1200"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7731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p:nvPr/>
        </p:nvSpPr>
        <p:spPr>
          <a:xfrm>
            <a:off x="309559" y="1187051"/>
            <a:ext cx="4072396" cy="3108503"/>
          </a:xfrm>
          <a:prstGeom prst="rect">
            <a:avLst/>
          </a:prstGeom>
          <a:noFill/>
          <a:ln>
            <a:noFill/>
          </a:ln>
        </p:spPr>
        <p:txBody>
          <a:bodyPr spcFirstLastPara="1" wrap="square" lIns="91425" tIns="45700" rIns="91425" bIns="45700" anchor="t" anchorCtr="0">
            <a:spAutoFit/>
          </a:bodyPr>
          <a:lstStyle/>
          <a:p>
            <a:pPr lvl="0" algn="just"/>
            <a:r>
              <a:rPr lang="en-AU" b="1" u="sng" dirty="0">
                <a:solidFill>
                  <a:srgbClr val="441C60"/>
                </a:solidFill>
                <a:latin typeface="Calibri" panose="020F0502020204030204" pitchFamily="34" charset="0"/>
                <a:cs typeface="Calibri" panose="020F0502020204030204" pitchFamily="34" charset="0"/>
              </a:rPr>
              <a:t>Input:</a:t>
            </a:r>
          </a:p>
          <a:p>
            <a:pPr lvl="0" algn="just"/>
            <a:endParaRPr lang="en-AU" dirty="0">
              <a:solidFill>
                <a:srgbClr val="441C60"/>
              </a:solidFill>
              <a:latin typeface="Calibri" panose="020F0502020204030204" pitchFamily="34" charset="0"/>
              <a:cs typeface="Calibri" panose="020F0502020204030204" pitchFamily="34" charset="0"/>
            </a:endParaRP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BIL: 	Business Impact Level</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SOD: 	System Overview Document</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SoA: 	Statement of Applicability</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SRMP: 	Security Risk Management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SSP: 	System Security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SOPs: 	Standard Operating Procedures</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IRP: 	Incident Response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DRP: 	Disaster Recovery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BCP: 	Business Continuity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PMP:	Patch Management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ELP:	Event Logging Plan</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KMP:	Key Management Plan</a:t>
            </a:r>
          </a:p>
        </p:txBody>
      </p:sp>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IRAP – IMPORTANT ARTEFACTS</a:t>
            </a:r>
            <a:endParaRPr lang="en-US" sz="1800" u="sng" dirty="0">
              <a:solidFill>
                <a:srgbClr val="441D60"/>
              </a:solidFill>
              <a:latin typeface="Montserrat SemiBold"/>
              <a:ea typeface="Montserrat SemiBold"/>
              <a:cs typeface="Montserrat SemiBold"/>
              <a:sym typeface="Montserrat SemiBold"/>
            </a:endParaRPr>
          </a:p>
        </p:txBody>
      </p:sp>
      <p:pic>
        <p:nvPicPr>
          <p:cNvPr id="2" name="Picture 1" descr="Diagram&#10;&#10;Description automatically generated">
            <a:extLst>
              <a:ext uri="{FF2B5EF4-FFF2-40B4-BE49-F238E27FC236}">
                <a16:creationId xmlns:a16="http://schemas.microsoft.com/office/drawing/2014/main" id="{91692AA6-7262-0492-5193-6A5373EA7DF2}"/>
              </a:ext>
            </a:extLst>
          </p:cNvPr>
          <p:cNvPicPr>
            <a:picLocks noChangeAspect="1"/>
          </p:cNvPicPr>
          <p:nvPr/>
        </p:nvPicPr>
        <p:blipFill>
          <a:blip r:embed="rId3"/>
          <a:stretch>
            <a:fillRect/>
          </a:stretch>
        </p:blipFill>
        <p:spPr>
          <a:xfrm>
            <a:off x="3709638" y="1688092"/>
            <a:ext cx="5284161" cy="1604676"/>
          </a:xfrm>
          <a:prstGeom prst="rect">
            <a:avLst/>
          </a:prstGeom>
        </p:spPr>
      </p:pic>
      <p:sp>
        <p:nvSpPr>
          <p:cNvPr id="3" name="Google Shape;98;p2">
            <a:extLst>
              <a:ext uri="{FF2B5EF4-FFF2-40B4-BE49-F238E27FC236}">
                <a16:creationId xmlns:a16="http://schemas.microsoft.com/office/drawing/2014/main" id="{FCF3FCB0-AF56-4476-A381-AE335B157614}"/>
              </a:ext>
            </a:extLst>
          </p:cNvPr>
          <p:cNvSpPr txBox="1"/>
          <p:nvPr/>
        </p:nvSpPr>
        <p:spPr>
          <a:xfrm>
            <a:off x="4516159" y="3793809"/>
            <a:ext cx="4072396" cy="954067"/>
          </a:xfrm>
          <a:prstGeom prst="rect">
            <a:avLst/>
          </a:prstGeom>
          <a:noFill/>
          <a:ln>
            <a:noFill/>
          </a:ln>
        </p:spPr>
        <p:txBody>
          <a:bodyPr spcFirstLastPara="1" wrap="square" lIns="91425" tIns="45700" rIns="91425" bIns="45700" anchor="t" anchorCtr="0">
            <a:spAutoFit/>
          </a:bodyPr>
          <a:lstStyle/>
          <a:p>
            <a:pPr lvl="0" algn="just"/>
            <a:r>
              <a:rPr lang="en-AU" b="1" u="sng" dirty="0">
                <a:solidFill>
                  <a:srgbClr val="441C60"/>
                </a:solidFill>
                <a:latin typeface="Calibri" panose="020F0502020204030204" pitchFamily="34" charset="0"/>
                <a:cs typeface="Calibri" panose="020F0502020204030204" pitchFamily="34" charset="0"/>
              </a:rPr>
              <a:t>Output:</a:t>
            </a:r>
          </a:p>
          <a:p>
            <a:pPr lvl="0" algn="just"/>
            <a:endParaRPr lang="en-AU" dirty="0">
              <a:solidFill>
                <a:srgbClr val="441C60"/>
              </a:solidFill>
              <a:latin typeface="Calibri" panose="020F0502020204030204" pitchFamily="34" charset="0"/>
              <a:cs typeface="Calibri" panose="020F0502020204030204" pitchFamily="34" charset="0"/>
            </a:endParaRP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IRAP Assessment Report</a:t>
            </a:r>
          </a:p>
          <a:p>
            <a:pPr marL="342900" lvl="0" indent="-342900" algn="just">
              <a:buFont typeface="+mj-lt"/>
              <a:buAutoNum type="arabicPeriod"/>
            </a:pPr>
            <a:r>
              <a:rPr lang="en-AU" dirty="0">
                <a:solidFill>
                  <a:srgbClr val="441C60"/>
                </a:solidFill>
                <a:latin typeface="Calibri" panose="020F0502020204030204" pitchFamily="34" charset="0"/>
                <a:cs typeface="Calibri" panose="020F0502020204030204" pitchFamily="34" charset="0"/>
              </a:rPr>
              <a:t>POAM:  Plan Of Action and Milestones</a:t>
            </a:r>
          </a:p>
        </p:txBody>
      </p:sp>
    </p:spTree>
    <p:extLst>
      <p:ext uri="{BB962C8B-B14F-4D97-AF65-F5344CB8AC3E}">
        <p14:creationId xmlns:p14="http://schemas.microsoft.com/office/powerpoint/2010/main" val="2642694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299994"/>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27001 – IMPORTANT ARTEFACTS</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3" name="Table 2">
            <a:extLst>
              <a:ext uri="{FF2B5EF4-FFF2-40B4-BE49-F238E27FC236}">
                <a16:creationId xmlns:a16="http://schemas.microsoft.com/office/drawing/2014/main" id="{4D2EC0EC-AD34-4B96-F8FE-6225B114F6FE}"/>
              </a:ext>
            </a:extLst>
          </p:cNvPr>
          <p:cNvGraphicFramePr>
            <a:graphicFrameLocks noGrp="1"/>
          </p:cNvGraphicFramePr>
          <p:nvPr>
            <p:extLst>
              <p:ext uri="{D42A27DB-BD31-4B8C-83A1-F6EECF244321}">
                <p14:modId xmlns:p14="http://schemas.microsoft.com/office/powerpoint/2010/main" val="1410501167"/>
              </p:ext>
            </p:extLst>
          </p:nvPr>
        </p:nvGraphicFramePr>
        <p:xfrm>
          <a:off x="1167161" y="657327"/>
          <a:ext cx="6809678" cy="4026515"/>
        </p:xfrm>
        <a:graphic>
          <a:graphicData uri="http://schemas.openxmlformats.org/drawingml/2006/table">
            <a:tbl>
              <a:tblPr firstRow="1" firstCol="1" bandRow="1">
                <a:tableStyleId>{69012ECD-51FC-41F1-AA8D-1B2483CD663E}</a:tableStyleId>
              </a:tblPr>
              <a:tblGrid>
                <a:gridCol w="3614500">
                  <a:extLst>
                    <a:ext uri="{9D8B030D-6E8A-4147-A177-3AD203B41FA5}">
                      <a16:colId xmlns:a16="http://schemas.microsoft.com/office/drawing/2014/main" val="3253384601"/>
                    </a:ext>
                  </a:extLst>
                </a:gridCol>
                <a:gridCol w="3195178">
                  <a:extLst>
                    <a:ext uri="{9D8B030D-6E8A-4147-A177-3AD203B41FA5}">
                      <a16:colId xmlns:a16="http://schemas.microsoft.com/office/drawing/2014/main" val="1048494524"/>
                    </a:ext>
                  </a:extLst>
                </a:gridCol>
              </a:tblGrid>
              <a:tr h="153342">
                <a:tc>
                  <a:txBody>
                    <a:bodyPr/>
                    <a:lstStyle/>
                    <a:p>
                      <a:pPr algn="just" fontAlgn="t">
                        <a:lnSpc>
                          <a:spcPct val="107000"/>
                        </a:lnSpc>
                        <a:spcBef>
                          <a:spcPts val="0"/>
                        </a:spcBef>
                        <a:spcAft>
                          <a:spcPts val="800"/>
                        </a:spcAft>
                      </a:pPr>
                      <a:r>
                        <a:rPr lang="en-AU" sz="1150" b="1" u="none" strike="noStrike">
                          <a:solidFill>
                            <a:schemeClr val="bg1"/>
                          </a:solidFill>
                          <a:effectLst/>
                          <a:latin typeface="Calibri" panose="020F0502020204030204" pitchFamily="34" charset="0"/>
                          <a:cs typeface="Calibri" panose="020F0502020204030204" pitchFamily="34" charset="0"/>
                        </a:rPr>
                        <a:t>Policies</a:t>
                      </a:r>
                      <a:endParaRPr lang="en-AU" sz="1150" b="0" i="0" u="none" strike="noStrike">
                        <a:solidFill>
                          <a:schemeClr val="bg1"/>
                        </a:solidFill>
                        <a:effectLst/>
                        <a:latin typeface="Calibri" panose="020F0502020204030204" pitchFamily="34" charset="0"/>
                        <a:cs typeface="Calibri" panose="020F0502020204030204" pitchFamily="34" charset="0"/>
                      </a:endParaRPr>
                    </a:p>
                  </a:txBody>
                  <a:tcPr marL="34444" marR="34444" marT="4784" marB="0">
                    <a:solidFill>
                      <a:srgbClr val="441C60"/>
                    </a:solidFill>
                  </a:tcPr>
                </a:tc>
                <a:tc>
                  <a:txBody>
                    <a:bodyPr/>
                    <a:lstStyle/>
                    <a:p>
                      <a:pPr algn="just" fontAlgn="t">
                        <a:lnSpc>
                          <a:spcPct val="107000"/>
                        </a:lnSpc>
                        <a:spcBef>
                          <a:spcPts val="0"/>
                        </a:spcBef>
                        <a:spcAft>
                          <a:spcPts val="800"/>
                        </a:spcAft>
                      </a:pPr>
                      <a:r>
                        <a:rPr lang="en-AU" sz="1150" b="1" u="none" strike="noStrike" dirty="0">
                          <a:solidFill>
                            <a:schemeClr val="bg1"/>
                          </a:solidFill>
                          <a:effectLst/>
                          <a:latin typeface="Calibri" panose="020F0502020204030204" pitchFamily="34" charset="0"/>
                          <a:cs typeface="Calibri" panose="020F0502020204030204" pitchFamily="34" charset="0"/>
                        </a:rPr>
                        <a:t>Procedures and Other Documents</a:t>
                      </a:r>
                      <a:endParaRPr lang="en-AU" sz="1150" b="0" i="0" u="none" strike="noStrike" dirty="0">
                        <a:solidFill>
                          <a:schemeClr val="bg1"/>
                        </a:solidFill>
                        <a:effectLst/>
                        <a:latin typeface="Calibri" panose="020F0502020204030204" pitchFamily="34" charset="0"/>
                        <a:cs typeface="Calibri" panose="020F0502020204030204" pitchFamily="34" charset="0"/>
                      </a:endParaRPr>
                    </a:p>
                  </a:txBody>
                  <a:tcPr marL="34444" marR="34444" marT="4784" marB="0">
                    <a:solidFill>
                      <a:srgbClr val="441C60"/>
                    </a:solidFill>
                  </a:tcPr>
                </a:tc>
                <a:extLst>
                  <a:ext uri="{0D108BD9-81ED-4DB2-BD59-A6C34878D82A}">
                    <a16:rowId xmlns:a16="http://schemas.microsoft.com/office/drawing/2014/main" val="1788904029"/>
                  </a:ext>
                </a:extLst>
              </a:tr>
              <a:tr h="3220727">
                <a:tc>
                  <a:txBody>
                    <a:bodyPr/>
                    <a:lstStyle/>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Information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Scope Definition Document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Committee Charter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Risk Management Framework</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Human Resource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Code of Conduct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Asset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Access Control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Data Governance Framework</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Secure Software Development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Operations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Change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Vulnerability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Patch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Malware Protection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Configuration Management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Vendor Governance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Physical Security Policy</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AI Governance Policy</a:t>
                      </a:r>
                    </a:p>
                  </a:txBody>
                  <a:tcPr marL="34444" marR="34444" marT="4784" marB="0"/>
                </a:tc>
                <a:tc>
                  <a:txBody>
                    <a:bodyPr/>
                    <a:lstStyle/>
                    <a:p>
                      <a:pPr marL="347472" marR="0" lvl="0" indent="-347472" algn="l" defTabSz="914400" rtl="0" eaLnBrk="1" fontAlgn="t" latinLnBrk="0" hangingPunct="1">
                        <a:lnSpc>
                          <a:spcPct val="115000"/>
                        </a:lnSpc>
                        <a:spcBef>
                          <a:spcPts val="0"/>
                        </a:spcBef>
                        <a:spcAft>
                          <a:spcPts val="0"/>
                        </a:spcAft>
                        <a:buClrTx/>
                        <a:buSzPts val="1100"/>
                        <a:buFont typeface="+mj-lt"/>
                        <a:buAutoNum type="arabicPeriod"/>
                        <a:tabLst/>
                        <a:defRPr/>
                      </a:pPr>
                      <a:r>
                        <a:rPr lang="en-AU" sz="1150" b="0" u="none" strike="noStrike" dirty="0">
                          <a:effectLst/>
                          <a:latin typeface="Calibri" panose="020F0502020204030204" pitchFamily="34" charset="0"/>
                          <a:cs typeface="Calibri" panose="020F0502020204030204" pitchFamily="34" charset="0"/>
                        </a:rPr>
                        <a:t>Statement of Applicability (SoA)</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Actions and Continuous Improvement Procedure</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Internal Audit Procedure</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Procedure for the Control of Documented Information</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Business Continuity Plan and Test Report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Disaster Recovery Plan and Test Report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Incident Response Plan and Test Report</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Information Security Communication Plan</a:t>
                      </a:r>
                    </a:p>
                    <a:p>
                      <a:pPr marL="347472" marR="0" lvl="0" indent="-347472" algn="l" defTabSz="914400" rtl="0" eaLnBrk="1" fontAlgn="t" latinLnBrk="0" hangingPunct="1">
                        <a:lnSpc>
                          <a:spcPct val="115000"/>
                        </a:lnSpc>
                        <a:spcBef>
                          <a:spcPts val="0"/>
                        </a:spcBef>
                        <a:spcAft>
                          <a:spcPts val="0"/>
                        </a:spcAft>
                        <a:buClrTx/>
                        <a:buSzPts val="1100"/>
                        <a:buFont typeface="+mj-lt"/>
                        <a:buAutoNum type="arabicPeriod"/>
                        <a:tabLst/>
                        <a:defRPr/>
                      </a:pPr>
                      <a:r>
                        <a:rPr lang="en-AU" sz="1150" b="0" u="none" strike="noStrike" dirty="0">
                          <a:effectLst/>
                          <a:latin typeface="Calibri" panose="020F0502020204030204" pitchFamily="34" charset="0"/>
                          <a:cs typeface="Calibri" panose="020F0502020204030204" pitchFamily="34" charset="0"/>
                        </a:rPr>
                        <a:t>ISMS Relevant Laws, Regulations, and Contractual Obligations</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Risk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Asset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Vendor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Intellectual Property Register</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Training</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ISMS Committee Meeting Pack</a:t>
                      </a:r>
                    </a:p>
                    <a:p>
                      <a:pPr marL="347472" indent="-347472" algn="l" fontAlgn="t">
                        <a:lnSpc>
                          <a:spcPct val="115000"/>
                        </a:lnSpc>
                        <a:spcBef>
                          <a:spcPts val="0"/>
                        </a:spcBef>
                        <a:spcAft>
                          <a:spcPts val="0"/>
                        </a:spcAft>
                        <a:buClrTx/>
                        <a:buSzPts val="1100"/>
                        <a:buFont typeface="+mj-lt"/>
                        <a:buAutoNum type="arabicPeriod"/>
                      </a:pPr>
                      <a:r>
                        <a:rPr lang="en-AU" sz="1150" b="0" u="none" strike="noStrike" dirty="0">
                          <a:effectLst/>
                          <a:latin typeface="Calibri" panose="020F0502020204030204" pitchFamily="34" charset="0"/>
                          <a:cs typeface="Calibri" panose="020F0502020204030204" pitchFamily="34" charset="0"/>
                        </a:rPr>
                        <a:t>Audit Reports</a:t>
                      </a:r>
                    </a:p>
                  </a:txBody>
                  <a:tcPr marL="34444" marR="34444" marT="4784" marB="0"/>
                </a:tc>
                <a:extLst>
                  <a:ext uri="{0D108BD9-81ED-4DB2-BD59-A6C34878D82A}">
                    <a16:rowId xmlns:a16="http://schemas.microsoft.com/office/drawing/2014/main" val="3400068921"/>
                  </a:ext>
                </a:extLst>
              </a:tr>
            </a:tbl>
          </a:graphicData>
        </a:graphic>
      </p:graphicFrame>
    </p:spTree>
    <p:extLst>
      <p:ext uri="{BB962C8B-B14F-4D97-AF65-F5344CB8AC3E}">
        <p14:creationId xmlns:p14="http://schemas.microsoft.com/office/powerpoint/2010/main" val="179520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WHY? / ADVANTAGES OF THE RIGHT FRAMEWORKS</a:t>
            </a:r>
            <a:endParaRPr lang="en-US" sz="1800" u="sng" dirty="0">
              <a:solidFill>
                <a:srgbClr val="441D60"/>
              </a:solidFill>
              <a:latin typeface="Montserrat SemiBold"/>
              <a:ea typeface="Montserrat SemiBold"/>
              <a:cs typeface="Montserrat SemiBold"/>
              <a:sym typeface="Montserrat SemiBold"/>
            </a:endParaRPr>
          </a:p>
        </p:txBody>
      </p:sp>
      <p:sp>
        <p:nvSpPr>
          <p:cNvPr id="20" name="Google Shape;252;p27">
            <a:extLst>
              <a:ext uri="{FF2B5EF4-FFF2-40B4-BE49-F238E27FC236}">
                <a16:creationId xmlns:a16="http://schemas.microsoft.com/office/drawing/2014/main" id="{A4629991-8AF3-2719-C20C-F0C5F56B12DF}"/>
              </a:ext>
            </a:extLst>
          </p:cNvPr>
          <p:cNvSpPr/>
          <p:nvPr/>
        </p:nvSpPr>
        <p:spPr>
          <a:xfrm>
            <a:off x="7523371"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1" name="Google Shape;253;p27">
            <a:extLst>
              <a:ext uri="{FF2B5EF4-FFF2-40B4-BE49-F238E27FC236}">
                <a16:creationId xmlns:a16="http://schemas.microsoft.com/office/drawing/2014/main" id="{43729298-31A5-8EF1-9981-9EF967623B20}"/>
              </a:ext>
            </a:extLst>
          </p:cNvPr>
          <p:cNvSpPr txBox="1"/>
          <p:nvPr/>
        </p:nvSpPr>
        <p:spPr>
          <a:xfrm>
            <a:off x="7366679"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Endless Opportunities</a:t>
            </a:r>
            <a:endParaRPr kumimoji="0" sz="1800" b="0" i="0" u="none" strike="noStrike" kern="0" cap="none" spc="0" normalizeH="0" baseline="0" noProof="0" dirty="0">
              <a:ln>
                <a:noFill/>
              </a:ln>
              <a:solidFill>
                <a:sysClr val="windowText" lastClr="000000"/>
              </a:solidFill>
              <a:effectLst/>
              <a:uLnTx/>
              <a:uFillTx/>
            </a:endParaRPr>
          </a:p>
        </p:txBody>
      </p:sp>
      <p:sp>
        <p:nvSpPr>
          <p:cNvPr id="22" name="Google Shape;254;p27">
            <a:extLst>
              <a:ext uri="{FF2B5EF4-FFF2-40B4-BE49-F238E27FC236}">
                <a16:creationId xmlns:a16="http://schemas.microsoft.com/office/drawing/2014/main" id="{8CCE4581-4974-6F87-EF01-2AFB1C08CCCD}"/>
              </a:ext>
            </a:extLst>
          </p:cNvPr>
          <p:cNvSpPr/>
          <p:nvPr/>
        </p:nvSpPr>
        <p:spPr>
          <a:xfrm>
            <a:off x="514245"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3" name="Google Shape;255;p27">
            <a:extLst>
              <a:ext uri="{FF2B5EF4-FFF2-40B4-BE49-F238E27FC236}">
                <a16:creationId xmlns:a16="http://schemas.microsoft.com/office/drawing/2014/main" id="{28D64548-28E7-3C66-F546-A7D54D71910A}"/>
              </a:ext>
            </a:extLst>
          </p:cNvPr>
          <p:cNvSpPr txBox="1"/>
          <p:nvPr/>
        </p:nvSpPr>
        <p:spPr>
          <a:xfrm>
            <a:off x="357541"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Global Compliance</a:t>
            </a:r>
            <a:endParaRPr kumimoji="0" sz="1800" b="0" i="0" u="none" strike="noStrike" kern="0" cap="none" spc="0" normalizeH="0" baseline="0" noProof="0" dirty="0">
              <a:ln>
                <a:noFill/>
              </a:ln>
              <a:solidFill>
                <a:sysClr val="windowText" lastClr="000000"/>
              </a:solidFill>
              <a:effectLst/>
              <a:uLnTx/>
              <a:uFillTx/>
            </a:endParaRPr>
          </a:p>
        </p:txBody>
      </p:sp>
      <p:sp>
        <p:nvSpPr>
          <p:cNvPr id="24" name="Google Shape;256;p27">
            <a:extLst>
              <a:ext uri="{FF2B5EF4-FFF2-40B4-BE49-F238E27FC236}">
                <a16:creationId xmlns:a16="http://schemas.microsoft.com/office/drawing/2014/main" id="{830856CD-A085-A2F2-027A-36CAA54C812C}"/>
              </a:ext>
            </a:extLst>
          </p:cNvPr>
          <p:cNvSpPr/>
          <p:nvPr/>
        </p:nvSpPr>
        <p:spPr>
          <a:xfrm>
            <a:off x="2249845"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5" name="Google Shape;257;p27">
            <a:extLst>
              <a:ext uri="{FF2B5EF4-FFF2-40B4-BE49-F238E27FC236}">
                <a16:creationId xmlns:a16="http://schemas.microsoft.com/office/drawing/2014/main" id="{23A86831-5D41-802C-2227-524A86B6EF5B}"/>
              </a:ext>
            </a:extLst>
          </p:cNvPr>
          <p:cNvSpPr txBox="1"/>
          <p:nvPr/>
        </p:nvSpPr>
        <p:spPr>
          <a:xfrm>
            <a:off x="2093129"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Secure </a:t>
            </a:r>
            <a:b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b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Workforce</a:t>
            </a:r>
            <a:endParaRPr kumimoji="0" sz="1800" b="0" i="0" u="none" strike="noStrike" kern="0" cap="none" spc="0" normalizeH="0" baseline="0" noProof="0" dirty="0">
              <a:ln>
                <a:noFill/>
              </a:ln>
              <a:solidFill>
                <a:sysClr val="windowText" lastClr="000000"/>
              </a:solidFill>
              <a:effectLst/>
              <a:uLnTx/>
              <a:uFillTx/>
            </a:endParaRPr>
          </a:p>
        </p:txBody>
      </p:sp>
      <p:sp>
        <p:nvSpPr>
          <p:cNvPr id="26" name="Google Shape;258;p27">
            <a:extLst>
              <a:ext uri="{FF2B5EF4-FFF2-40B4-BE49-F238E27FC236}">
                <a16:creationId xmlns:a16="http://schemas.microsoft.com/office/drawing/2014/main" id="{778CB227-37A9-4803-B86B-FF0883272F17}"/>
              </a:ext>
            </a:extLst>
          </p:cNvPr>
          <p:cNvSpPr/>
          <p:nvPr/>
        </p:nvSpPr>
        <p:spPr>
          <a:xfrm>
            <a:off x="3985444" y="1737955"/>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7" name="Google Shape;259;p27">
            <a:extLst>
              <a:ext uri="{FF2B5EF4-FFF2-40B4-BE49-F238E27FC236}">
                <a16:creationId xmlns:a16="http://schemas.microsoft.com/office/drawing/2014/main" id="{C68F692C-B111-0428-9A21-AAD21324C117}"/>
              </a:ext>
            </a:extLst>
          </p:cNvPr>
          <p:cNvSpPr txBox="1"/>
          <p:nvPr/>
        </p:nvSpPr>
        <p:spPr>
          <a:xfrm>
            <a:off x="3828717"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Global Partnerships</a:t>
            </a:r>
            <a:endParaRPr kumimoji="0" sz="1800" b="0" i="0" u="none" strike="noStrike" kern="0" cap="none" spc="0" normalizeH="0" baseline="0" noProof="0" dirty="0">
              <a:ln>
                <a:noFill/>
              </a:ln>
              <a:solidFill>
                <a:sysClr val="windowText" lastClr="000000"/>
              </a:solidFill>
              <a:effectLst/>
              <a:uLnTx/>
              <a:uFillTx/>
            </a:endParaRPr>
          </a:p>
        </p:txBody>
      </p:sp>
      <p:sp>
        <p:nvSpPr>
          <p:cNvPr id="28" name="Google Shape;260;p27">
            <a:extLst>
              <a:ext uri="{FF2B5EF4-FFF2-40B4-BE49-F238E27FC236}">
                <a16:creationId xmlns:a16="http://schemas.microsoft.com/office/drawing/2014/main" id="{2B1E4891-AFF6-1B67-2501-B129B669CFC5}"/>
              </a:ext>
            </a:extLst>
          </p:cNvPr>
          <p:cNvSpPr/>
          <p:nvPr/>
        </p:nvSpPr>
        <p:spPr>
          <a:xfrm>
            <a:off x="5721045" y="1745129"/>
            <a:ext cx="1107300" cy="1107300"/>
          </a:xfrm>
          <a:prstGeom prst="ellipse">
            <a:avLst/>
          </a:prstGeom>
          <a:solidFill>
            <a:srgbClr val="E5E2F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29" name="Google Shape;261;p27">
            <a:extLst>
              <a:ext uri="{FF2B5EF4-FFF2-40B4-BE49-F238E27FC236}">
                <a16:creationId xmlns:a16="http://schemas.microsoft.com/office/drawing/2014/main" id="{DD424EE7-124C-A39E-9850-C04088488BD4}"/>
              </a:ext>
            </a:extLst>
          </p:cNvPr>
          <p:cNvSpPr txBox="1"/>
          <p:nvPr/>
        </p:nvSpPr>
        <p:spPr>
          <a:xfrm>
            <a:off x="5564304" y="2953670"/>
            <a:ext cx="1420500" cy="44623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Customer </a:t>
            </a:r>
            <a:b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br>
            <a:r>
              <a:rPr kumimoji="0" lang="en-GB" sz="1000" b="1" i="0" u="none" strike="noStrike" kern="0" cap="none" spc="0" normalizeH="0" baseline="0" noProof="0" dirty="0">
                <a:ln>
                  <a:noFill/>
                </a:ln>
                <a:solidFill>
                  <a:srgbClr val="48096C"/>
                </a:solidFill>
                <a:effectLst/>
                <a:uLnTx/>
                <a:uFillTx/>
                <a:latin typeface="Poppins"/>
                <a:ea typeface="Poppins"/>
                <a:cs typeface="Poppins"/>
                <a:sym typeface="Poppins"/>
              </a:rPr>
              <a:t>Loyalty</a:t>
            </a:r>
            <a:endParaRPr kumimoji="0" sz="1800" b="0" i="0" u="none" strike="noStrike" kern="0" cap="none" spc="0" normalizeH="0" baseline="0" noProof="0" dirty="0">
              <a:ln>
                <a:noFill/>
              </a:ln>
              <a:solidFill>
                <a:sysClr val="windowText" lastClr="000000"/>
              </a:solidFill>
              <a:effectLst/>
              <a:uLnTx/>
              <a:uFillTx/>
            </a:endParaRPr>
          </a:p>
        </p:txBody>
      </p:sp>
      <p:pic>
        <p:nvPicPr>
          <p:cNvPr id="30" name="Google Shape;262;p27" descr="Icon&#10;&#10;Description automatically generated">
            <a:extLst>
              <a:ext uri="{FF2B5EF4-FFF2-40B4-BE49-F238E27FC236}">
                <a16:creationId xmlns:a16="http://schemas.microsoft.com/office/drawing/2014/main" id="{17CBAE85-D71B-853C-1076-02F154EBE506}"/>
              </a:ext>
            </a:extLst>
          </p:cNvPr>
          <p:cNvPicPr preferRelativeResize="0"/>
          <p:nvPr/>
        </p:nvPicPr>
        <p:blipFill rotWithShape="1">
          <a:blip r:embed="rId3">
            <a:alphaModFix/>
          </a:blip>
          <a:srcRect/>
          <a:stretch/>
        </p:blipFill>
        <p:spPr>
          <a:xfrm>
            <a:off x="7750807" y="1965392"/>
            <a:ext cx="652248" cy="652251"/>
          </a:xfrm>
          <a:prstGeom prst="rect">
            <a:avLst/>
          </a:prstGeom>
          <a:noFill/>
          <a:ln>
            <a:noFill/>
          </a:ln>
        </p:spPr>
      </p:pic>
      <p:pic>
        <p:nvPicPr>
          <p:cNvPr id="31" name="Google Shape;263;p27" descr="Icon&#10;&#10;Description automatically generated">
            <a:extLst>
              <a:ext uri="{FF2B5EF4-FFF2-40B4-BE49-F238E27FC236}">
                <a16:creationId xmlns:a16="http://schemas.microsoft.com/office/drawing/2014/main" id="{1E2FAA95-0AB5-788D-C2F9-909B4BD6A8C5}"/>
              </a:ext>
            </a:extLst>
          </p:cNvPr>
          <p:cNvPicPr preferRelativeResize="0"/>
          <p:nvPr/>
        </p:nvPicPr>
        <p:blipFill rotWithShape="1">
          <a:blip r:embed="rId4">
            <a:alphaModFix/>
          </a:blip>
          <a:srcRect/>
          <a:stretch/>
        </p:blipFill>
        <p:spPr>
          <a:xfrm>
            <a:off x="759750" y="1978908"/>
            <a:ext cx="625215" cy="625217"/>
          </a:xfrm>
          <a:prstGeom prst="rect">
            <a:avLst/>
          </a:prstGeom>
          <a:noFill/>
          <a:ln>
            <a:noFill/>
          </a:ln>
        </p:spPr>
      </p:pic>
      <p:pic>
        <p:nvPicPr>
          <p:cNvPr id="33" name="Google Shape;264;p27" descr="Icon&#10;&#10;Description automatically generated">
            <a:extLst>
              <a:ext uri="{FF2B5EF4-FFF2-40B4-BE49-F238E27FC236}">
                <a16:creationId xmlns:a16="http://schemas.microsoft.com/office/drawing/2014/main" id="{4F4DB037-FBDC-3723-158F-8DDFF871BDE1}"/>
              </a:ext>
            </a:extLst>
          </p:cNvPr>
          <p:cNvPicPr preferRelativeResize="0"/>
          <p:nvPr/>
        </p:nvPicPr>
        <p:blipFill rotWithShape="1">
          <a:blip r:embed="rId5">
            <a:alphaModFix/>
          </a:blip>
          <a:srcRect/>
          <a:stretch/>
        </p:blipFill>
        <p:spPr>
          <a:xfrm>
            <a:off x="5927992" y="1965392"/>
            <a:ext cx="693226" cy="693230"/>
          </a:xfrm>
          <a:prstGeom prst="rect">
            <a:avLst/>
          </a:prstGeom>
          <a:noFill/>
          <a:ln>
            <a:noFill/>
          </a:ln>
        </p:spPr>
      </p:pic>
      <p:pic>
        <p:nvPicPr>
          <p:cNvPr id="34" name="Google Shape;265;p27" descr="Icon&#10;&#10;Description automatically generated">
            <a:extLst>
              <a:ext uri="{FF2B5EF4-FFF2-40B4-BE49-F238E27FC236}">
                <a16:creationId xmlns:a16="http://schemas.microsoft.com/office/drawing/2014/main" id="{A84A2F64-5832-3D11-2D60-4FADDD7E6A75}"/>
              </a:ext>
            </a:extLst>
          </p:cNvPr>
          <p:cNvPicPr preferRelativeResize="0"/>
          <p:nvPr/>
        </p:nvPicPr>
        <p:blipFill rotWithShape="1">
          <a:blip r:embed="rId6">
            <a:alphaModFix/>
          </a:blip>
          <a:srcRect/>
          <a:stretch/>
        </p:blipFill>
        <p:spPr>
          <a:xfrm>
            <a:off x="4200211" y="1906605"/>
            <a:ext cx="724776" cy="724780"/>
          </a:xfrm>
          <a:prstGeom prst="rect">
            <a:avLst/>
          </a:prstGeom>
          <a:noFill/>
          <a:ln>
            <a:noFill/>
          </a:ln>
        </p:spPr>
      </p:pic>
      <p:pic>
        <p:nvPicPr>
          <p:cNvPr id="35" name="Google Shape;266;p27" descr="Shape&#10;&#10;Description automatically generated">
            <a:extLst>
              <a:ext uri="{FF2B5EF4-FFF2-40B4-BE49-F238E27FC236}">
                <a16:creationId xmlns:a16="http://schemas.microsoft.com/office/drawing/2014/main" id="{CB4361A1-75D8-A26E-48FF-BC86CDD834DC}"/>
              </a:ext>
            </a:extLst>
          </p:cNvPr>
          <p:cNvPicPr preferRelativeResize="0"/>
          <p:nvPr/>
        </p:nvPicPr>
        <p:blipFill rotWithShape="1">
          <a:blip r:embed="rId7">
            <a:alphaModFix/>
          </a:blip>
          <a:srcRect/>
          <a:stretch/>
        </p:blipFill>
        <p:spPr>
          <a:xfrm>
            <a:off x="2474150" y="1972873"/>
            <a:ext cx="658508" cy="658513"/>
          </a:xfrm>
          <a:prstGeom prst="rect">
            <a:avLst/>
          </a:prstGeom>
          <a:noFill/>
          <a:ln>
            <a:noFill/>
          </a:ln>
        </p:spPr>
      </p:pic>
    </p:spTree>
    <p:extLst>
      <p:ext uri="{BB962C8B-B14F-4D97-AF65-F5344CB8AC3E}">
        <p14:creationId xmlns:p14="http://schemas.microsoft.com/office/powerpoint/2010/main" val="2513898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255557" y="204826"/>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ISO 9001 – IMPORTANT ARTEFACTS</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Table 1">
            <a:extLst>
              <a:ext uri="{FF2B5EF4-FFF2-40B4-BE49-F238E27FC236}">
                <a16:creationId xmlns:a16="http://schemas.microsoft.com/office/drawing/2014/main" id="{7CFC6076-B2F2-1930-16D6-30836A981384}"/>
              </a:ext>
            </a:extLst>
          </p:cNvPr>
          <p:cNvGraphicFramePr>
            <a:graphicFrameLocks noGrp="1"/>
          </p:cNvGraphicFramePr>
          <p:nvPr>
            <p:extLst>
              <p:ext uri="{D42A27DB-BD31-4B8C-83A1-F6EECF244321}">
                <p14:modId xmlns:p14="http://schemas.microsoft.com/office/powerpoint/2010/main" val="2496708163"/>
              </p:ext>
            </p:extLst>
          </p:nvPr>
        </p:nvGraphicFramePr>
        <p:xfrm>
          <a:off x="196795" y="584651"/>
          <a:ext cx="4375205" cy="3974198"/>
        </p:xfrm>
        <a:graphic>
          <a:graphicData uri="http://schemas.openxmlformats.org/drawingml/2006/table">
            <a:tbl>
              <a:tblPr/>
              <a:tblGrid>
                <a:gridCol w="3391934">
                  <a:extLst>
                    <a:ext uri="{9D8B030D-6E8A-4147-A177-3AD203B41FA5}">
                      <a16:colId xmlns:a16="http://schemas.microsoft.com/office/drawing/2014/main" val="1028438870"/>
                    </a:ext>
                  </a:extLst>
                </a:gridCol>
                <a:gridCol w="983271">
                  <a:extLst>
                    <a:ext uri="{9D8B030D-6E8A-4147-A177-3AD203B41FA5}">
                      <a16:colId xmlns:a16="http://schemas.microsoft.com/office/drawing/2014/main" val="3394405360"/>
                    </a:ext>
                  </a:extLst>
                </a:gridCol>
              </a:tblGrid>
              <a:tr h="181295">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Mandatory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ISO 9001 Clause</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extLst>
                  <a:ext uri="{0D108BD9-81ED-4DB2-BD59-A6C34878D82A}">
                    <a16:rowId xmlns:a16="http://schemas.microsoft.com/office/drawing/2014/main" val="91542481"/>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Monitoring and measuring equipment calibration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7.1.5.1</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83431423"/>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of training, skills, experience and qualifications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47771729"/>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Product/service requirements review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8.2.3.2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91385479"/>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 about design and development outputs review</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622233659"/>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about design and development inputs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8.3.3</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907770048"/>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of design and development controls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8.3.4</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73589917"/>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Records of design and development outputs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8.3.5</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677744961"/>
                  </a:ext>
                </a:extLst>
              </a:tr>
              <a:tr h="181295">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Design and development changes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8.3.6</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81480431"/>
                  </a:ext>
                </a:extLst>
              </a:tr>
              <a:tr h="33998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Characteristics of product to be produced and service </a:t>
                      </a:r>
                    </a:p>
                    <a:p>
                      <a:pPr fontAlgn="t"/>
                      <a:r>
                        <a:rPr lang="en-AU" sz="1100" dirty="0">
                          <a:solidFill>
                            <a:srgbClr val="441C60"/>
                          </a:solidFill>
                          <a:effectLst/>
                          <a:latin typeface="Calibri" panose="020F0502020204030204" pitchFamily="34" charset="0"/>
                          <a:cs typeface="Calibri" panose="020F0502020204030204" pitchFamily="34" charset="0"/>
                        </a:rPr>
                        <a:t>to be provided</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8.5.1</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719131429"/>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Records about customer property</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8.5.3</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26489675"/>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Production/service provision change control records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8.5.6</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565546219"/>
                  </a:ext>
                </a:extLst>
              </a:tr>
              <a:tr h="33998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Record of conformity of product/service with </a:t>
                      </a:r>
                    </a:p>
                    <a:p>
                      <a:pPr fontAlgn="t"/>
                      <a:r>
                        <a:rPr lang="en-AU" sz="1100" dirty="0">
                          <a:solidFill>
                            <a:srgbClr val="441C60"/>
                          </a:solidFill>
                          <a:effectLst/>
                          <a:latin typeface="Calibri" panose="020F0502020204030204" pitchFamily="34" charset="0"/>
                          <a:cs typeface="Calibri" panose="020F0502020204030204" pitchFamily="34" charset="0"/>
                        </a:rPr>
                        <a:t>acceptance criteria</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8.6</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443997479"/>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Record of nonconforming outputs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8.7.2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55871470"/>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Monitoring and measurement results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9.1.1</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097178582"/>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Internal audit program</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42970194"/>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Results of internal audits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61364950"/>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Results of the management review</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9.3</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939157860"/>
                  </a:ext>
                </a:extLst>
              </a:tr>
              <a:tr h="181295">
                <a:tc>
                  <a:txBody>
                    <a:bodyPr/>
                    <a:lstStyle/>
                    <a:p>
                      <a:pPr fontAlgn="t"/>
                      <a:r>
                        <a:rPr lang="en-AU" sz="1100">
                          <a:solidFill>
                            <a:srgbClr val="441C60"/>
                          </a:solidFill>
                          <a:effectLst/>
                          <a:latin typeface="Calibri" panose="020F0502020204030204" pitchFamily="34" charset="0"/>
                          <a:cs typeface="Calibri" panose="020F0502020204030204" pitchFamily="34" charset="0"/>
                        </a:rPr>
                        <a:t>Results of corrective actions</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10.2</a:t>
                      </a:r>
                    </a:p>
                  </a:txBody>
                  <a:tcPr marL="11941" marR="11941" marT="11941" marB="11941">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989261226"/>
                  </a:ext>
                </a:extLst>
              </a:tr>
            </a:tbl>
          </a:graphicData>
        </a:graphic>
      </p:graphicFrame>
      <p:graphicFrame>
        <p:nvGraphicFramePr>
          <p:cNvPr id="4" name="Table 3">
            <a:extLst>
              <a:ext uri="{FF2B5EF4-FFF2-40B4-BE49-F238E27FC236}">
                <a16:creationId xmlns:a16="http://schemas.microsoft.com/office/drawing/2014/main" id="{055214B4-DDE7-B5BA-A416-9323398A4929}"/>
              </a:ext>
            </a:extLst>
          </p:cNvPr>
          <p:cNvGraphicFramePr>
            <a:graphicFrameLocks noGrp="1"/>
          </p:cNvGraphicFramePr>
          <p:nvPr>
            <p:extLst>
              <p:ext uri="{D42A27DB-BD31-4B8C-83A1-F6EECF244321}">
                <p14:modId xmlns:p14="http://schemas.microsoft.com/office/powerpoint/2010/main" val="2628433886"/>
              </p:ext>
            </p:extLst>
          </p:nvPr>
        </p:nvGraphicFramePr>
        <p:xfrm>
          <a:off x="4742246" y="585934"/>
          <a:ext cx="4096955" cy="3972917"/>
        </p:xfrm>
        <a:graphic>
          <a:graphicData uri="http://schemas.openxmlformats.org/drawingml/2006/table">
            <a:tbl>
              <a:tblPr/>
              <a:tblGrid>
                <a:gridCol w="3137749">
                  <a:extLst>
                    <a:ext uri="{9D8B030D-6E8A-4147-A177-3AD203B41FA5}">
                      <a16:colId xmlns:a16="http://schemas.microsoft.com/office/drawing/2014/main" val="4123569104"/>
                    </a:ext>
                  </a:extLst>
                </a:gridCol>
                <a:gridCol w="959206">
                  <a:extLst>
                    <a:ext uri="{9D8B030D-6E8A-4147-A177-3AD203B41FA5}">
                      <a16:colId xmlns:a16="http://schemas.microsoft.com/office/drawing/2014/main" val="884733171"/>
                    </a:ext>
                  </a:extLst>
                </a:gridCol>
              </a:tblGrid>
              <a:tr h="231721">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Recommended Documents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tc>
                  <a:txBody>
                    <a:bodyPr/>
                    <a:lstStyle/>
                    <a:p>
                      <a:pPr fontAlgn="t"/>
                      <a:r>
                        <a:rPr lang="en-AU" sz="1100" b="1" dirty="0">
                          <a:solidFill>
                            <a:schemeClr val="bg1"/>
                          </a:solidFill>
                          <a:effectLst/>
                          <a:latin typeface="Calibri" panose="020F0502020204030204" pitchFamily="34" charset="0"/>
                          <a:cs typeface="Calibri" panose="020F0502020204030204" pitchFamily="34" charset="0"/>
                        </a:rPr>
                        <a:t>ISO 9001 Clause</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441C60"/>
                    </a:solidFill>
                  </a:tcPr>
                </a:tc>
                <a:extLst>
                  <a:ext uri="{0D108BD9-81ED-4DB2-BD59-A6C34878D82A}">
                    <a16:rowId xmlns:a16="http://schemas.microsoft.com/office/drawing/2014/main" val="2036052853"/>
                  </a:ext>
                </a:extLst>
              </a:tr>
              <a:tr h="428394">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determining context of the organization and interested parties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4.1 and 4.2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21818830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addressing risks and opportunities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6.1</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9252807"/>
                  </a:ext>
                </a:extLst>
              </a:tr>
              <a:tr h="372127">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competence, training and awareness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7.1.2, 7.2 and 7.3</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30851617"/>
                  </a:ext>
                </a:extLst>
              </a:tr>
              <a:tr h="42759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equipment maintenance and measuring equipment</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7.1.5</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0176806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document and record control</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7.5</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703030698"/>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Sales procedure</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08303255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design and development</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8.3</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652299858"/>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production and service provision</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293149806"/>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Warehousing procedure</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8.5.4</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224040716"/>
                  </a:ext>
                </a:extLst>
              </a:tr>
              <a:tr h="427593">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Procedure for management of nonconformities and corrective actions</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8.7 and 10.2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127186540"/>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monitoring customer satisfaction</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9.1.2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507547410"/>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internal audit</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9.2</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467852627"/>
                  </a:ext>
                </a:extLst>
              </a:tr>
              <a:tr h="231721">
                <a:tc>
                  <a:txBody>
                    <a:bodyPr/>
                    <a:lstStyle/>
                    <a:p>
                      <a:pPr fontAlgn="t"/>
                      <a:r>
                        <a:rPr lang="en-AU" sz="1100">
                          <a:solidFill>
                            <a:srgbClr val="441C60"/>
                          </a:solidFill>
                          <a:effectLst/>
                          <a:latin typeface="Calibri" panose="020F0502020204030204" pitchFamily="34" charset="0"/>
                          <a:cs typeface="Calibri" panose="020F0502020204030204" pitchFamily="34" charset="0"/>
                        </a:rPr>
                        <a:t>Procedure for management review</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n-AU" sz="1100" dirty="0">
                          <a:solidFill>
                            <a:srgbClr val="441C60"/>
                          </a:solidFill>
                          <a:effectLst/>
                          <a:latin typeface="Calibri" panose="020F0502020204030204" pitchFamily="34" charset="0"/>
                          <a:cs typeface="Calibri" panose="020F0502020204030204" pitchFamily="34" charset="0"/>
                        </a:rPr>
                        <a:t>9.3</a:t>
                      </a:r>
                    </a:p>
                  </a:txBody>
                  <a:tcPr marL="14937" marR="14937" marT="14937" marB="14937">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019419135"/>
                  </a:ext>
                </a:extLst>
              </a:tr>
            </a:tbl>
          </a:graphicData>
        </a:graphic>
      </p:graphicFrame>
    </p:spTree>
    <p:extLst>
      <p:ext uri="{BB962C8B-B14F-4D97-AF65-F5344CB8AC3E}">
        <p14:creationId xmlns:p14="http://schemas.microsoft.com/office/powerpoint/2010/main" val="3106258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g25ddbdbdadb_0_0">
            <a:extLst>
              <a:ext uri="{FF2B5EF4-FFF2-40B4-BE49-F238E27FC236}">
                <a16:creationId xmlns:a16="http://schemas.microsoft.com/office/drawing/2014/main" id="{2FBDB582-4D55-FA0C-247D-09E7F4ABC60C}"/>
              </a:ext>
            </a:extLst>
          </p:cNvPr>
          <p:cNvSpPr txBox="1">
            <a:spLocks/>
          </p:cNvSpPr>
          <p:nvPr/>
        </p:nvSpPr>
        <p:spPr>
          <a:xfrm>
            <a:off x="714908" y="1115878"/>
            <a:ext cx="3206163" cy="85062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411" b="1" i="0" u="none" strike="noStrike" cap="none">
                <a:solidFill>
                  <a:schemeClr val="tx1"/>
                </a:solidFill>
                <a:latin typeface="Arial" panose="020B0604020202020204" pitchFamily="34" charset="0"/>
                <a:ea typeface="Calibri"/>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732162"/>
              </a:buClr>
              <a:buSzPts val="3200"/>
              <a:buFont typeface="Arial"/>
              <a:buNone/>
            </a:pPr>
            <a:r>
              <a:rPr lang="en-US" sz="3200">
                <a:solidFill>
                  <a:srgbClr val="732162"/>
                </a:solidFill>
                <a:latin typeface="Montserrat SemiBold"/>
                <a:ea typeface="Montserrat SemiBold"/>
                <a:cs typeface="Montserrat SemiBold"/>
                <a:sym typeface="Montserrat SemiBold"/>
              </a:rPr>
              <a:t>THANK YOU</a:t>
            </a:r>
            <a:endParaRPr lang="en-US">
              <a:latin typeface="Montserrat SemiBold"/>
              <a:ea typeface="Montserrat SemiBold"/>
              <a:cs typeface="Montserrat SemiBold"/>
              <a:sym typeface="Montserrat SemiBold"/>
            </a:endParaRPr>
          </a:p>
        </p:txBody>
      </p:sp>
      <p:sp>
        <p:nvSpPr>
          <p:cNvPr id="5" name="Google Shape;106;g25ddbdbdadb_0_0">
            <a:extLst>
              <a:ext uri="{FF2B5EF4-FFF2-40B4-BE49-F238E27FC236}">
                <a16:creationId xmlns:a16="http://schemas.microsoft.com/office/drawing/2014/main" id="{218756B7-A34F-E9B7-7F84-CD87A2E7387B}"/>
              </a:ext>
            </a:extLst>
          </p:cNvPr>
          <p:cNvSpPr txBox="1">
            <a:spLocks/>
          </p:cNvSpPr>
          <p:nvPr/>
        </p:nvSpPr>
        <p:spPr>
          <a:xfrm>
            <a:off x="714908" y="2274901"/>
            <a:ext cx="3206163" cy="10709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1A1750"/>
              </a:buClr>
              <a:buSzPts val="1800"/>
            </a:pPr>
            <a:r>
              <a:rPr lang="en-US" dirty="0">
                <a:solidFill>
                  <a:srgbClr val="1A1750"/>
                </a:solidFill>
                <a:latin typeface="Montserrat Medium"/>
                <a:ea typeface="Montserrat Medium"/>
                <a:cs typeface="Montserrat Medium"/>
                <a:sym typeface="Montserrat Medium"/>
              </a:rPr>
              <a:t>Gaurav Vikash</a:t>
            </a:r>
          </a:p>
          <a:p>
            <a:pPr>
              <a:lnSpc>
                <a:spcPct val="90000"/>
              </a:lnSpc>
              <a:buClr>
                <a:srgbClr val="1A1750"/>
              </a:buClr>
              <a:buSzPts val="1800"/>
            </a:pPr>
            <a:endParaRPr lang="en-US" dirty="0">
              <a:solidFill>
                <a:srgbClr val="1A1750"/>
              </a:solidFill>
              <a:latin typeface="Montserrat Medium"/>
              <a:ea typeface="Montserrat Medium"/>
              <a:cs typeface="Montserrat Medium"/>
              <a:sym typeface="Montserrat Medium"/>
              <a:hlinkClick r:id="rId3"/>
            </a:endParaRPr>
          </a:p>
          <a:p>
            <a:pPr>
              <a:lnSpc>
                <a:spcPct val="90000"/>
              </a:lnSpc>
              <a:buClr>
                <a:srgbClr val="1A1750"/>
              </a:buClr>
              <a:buSzPts val="1800"/>
            </a:pPr>
            <a:r>
              <a:rPr lang="en-US" dirty="0">
                <a:solidFill>
                  <a:srgbClr val="1A1750"/>
                </a:solidFill>
                <a:latin typeface="Montserrat Medium"/>
                <a:ea typeface="Montserrat Medium"/>
                <a:cs typeface="Montserrat Medium"/>
                <a:sym typeface="Montserrat Medium"/>
                <a:hlinkClick r:id="rId3"/>
              </a:rPr>
              <a:t>gaurav@cybernion.com</a:t>
            </a:r>
            <a:endParaRPr lang="en-US" dirty="0">
              <a:solidFill>
                <a:srgbClr val="1A1750"/>
              </a:solidFill>
              <a:latin typeface="Montserrat Medium"/>
              <a:ea typeface="Montserrat Medium"/>
              <a:cs typeface="Montserrat Medium"/>
              <a:sym typeface="Montserrat Medium"/>
            </a:endParaRPr>
          </a:p>
          <a:p>
            <a:pPr>
              <a:lnSpc>
                <a:spcPct val="90000"/>
              </a:lnSpc>
              <a:buClr>
                <a:srgbClr val="1A1750"/>
              </a:buClr>
              <a:buSzPts val="1800"/>
            </a:pPr>
            <a:endParaRPr lang="en-US" dirty="0">
              <a:solidFill>
                <a:srgbClr val="1A1750"/>
              </a:solidFill>
              <a:latin typeface="Montserrat Medium"/>
              <a:ea typeface="Montserrat Medium"/>
              <a:cs typeface="Montserrat Medium"/>
              <a:sym typeface="Montserrat Medium"/>
            </a:endParaRPr>
          </a:p>
          <a:p>
            <a:pPr>
              <a:lnSpc>
                <a:spcPct val="90000"/>
              </a:lnSpc>
              <a:buClr>
                <a:srgbClr val="1A1750"/>
              </a:buClr>
              <a:buSzPts val="1800"/>
            </a:pPr>
            <a:r>
              <a:rPr lang="en-US" dirty="0">
                <a:solidFill>
                  <a:srgbClr val="1A1750"/>
                </a:solidFill>
                <a:latin typeface="Montserrat Medium"/>
                <a:ea typeface="Montserrat Medium"/>
                <a:cs typeface="Montserrat Medium"/>
                <a:sym typeface="Montserrat Medium"/>
              </a:rPr>
              <a:t>0404 760 923</a:t>
            </a:r>
          </a:p>
        </p:txBody>
      </p:sp>
      <p:pic>
        <p:nvPicPr>
          <p:cNvPr id="6" name="Picture 5">
            <a:extLst>
              <a:ext uri="{FF2B5EF4-FFF2-40B4-BE49-F238E27FC236}">
                <a16:creationId xmlns:a16="http://schemas.microsoft.com/office/drawing/2014/main" id="{9EB47EA7-9275-1BCE-A538-D8D8FB41B4BB}"/>
              </a:ext>
            </a:extLst>
          </p:cNvPr>
          <p:cNvPicPr>
            <a:picLocks noChangeAspect="1"/>
          </p:cNvPicPr>
          <p:nvPr/>
        </p:nvPicPr>
        <p:blipFill>
          <a:blip r:embed="rId4"/>
          <a:stretch>
            <a:fillRect/>
          </a:stretch>
        </p:blipFill>
        <p:spPr>
          <a:xfrm>
            <a:off x="4889500" y="883017"/>
            <a:ext cx="3022600" cy="2984500"/>
          </a:xfrm>
          <a:prstGeom prst="rect">
            <a:avLst/>
          </a:prstGeom>
        </p:spPr>
      </p:pic>
    </p:spTree>
    <p:extLst>
      <p:ext uri="{BB962C8B-B14F-4D97-AF65-F5344CB8AC3E}">
        <p14:creationId xmlns:p14="http://schemas.microsoft.com/office/powerpoint/2010/main" val="224042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2"/>
          <p:cNvSpPr txBox="1"/>
          <p:nvPr/>
        </p:nvSpPr>
        <p:spPr>
          <a:xfrm>
            <a:off x="309559" y="632503"/>
            <a:ext cx="8413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0" u="sng" dirty="0">
                <a:solidFill>
                  <a:srgbClr val="441D60"/>
                </a:solidFill>
                <a:latin typeface="Montserrat SemiBold"/>
                <a:ea typeface="Montserrat SemiBold"/>
                <a:cs typeface="Montserrat SemiBold"/>
                <a:sym typeface="Montserrat SemiBold"/>
              </a:rPr>
              <a:t>WHY? / ADVANTAGES OF THE RIGHT FRAMEWORKS</a:t>
            </a:r>
            <a:endParaRPr lang="en-US" sz="1800" u="sng" dirty="0">
              <a:solidFill>
                <a:srgbClr val="441D60"/>
              </a:solidFill>
              <a:latin typeface="Montserrat SemiBold"/>
              <a:ea typeface="Montserrat SemiBold"/>
              <a:cs typeface="Montserrat SemiBold"/>
              <a:sym typeface="Montserrat SemiBold"/>
            </a:endParaRPr>
          </a:p>
        </p:txBody>
      </p:sp>
      <p:graphicFrame>
        <p:nvGraphicFramePr>
          <p:cNvPr id="2" name="Table 1">
            <a:extLst>
              <a:ext uri="{FF2B5EF4-FFF2-40B4-BE49-F238E27FC236}">
                <a16:creationId xmlns:a16="http://schemas.microsoft.com/office/drawing/2014/main" id="{0B9DF901-A0CE-81A0-616D-B4FE885DA963}"/>
              </a:ext>
            </a:extLst>
          </p:cNvPr>
          <p:cNvGraphicFramePr>
            <a:graphicFrameLocks noGrp="1"/>
          </p:cNvGraphicFramePr>
          <p:nvPr>
            <p:extLst>
              <p:ext uri="{D42A27DB-BD31-4B8C-83A1-F6EECF244321}">
                <p14:modId xmlns:p14="http://schemas.microsoft.com/office/powerpoint/2010/main" val="1849190848"/>
              </p:ext>
            </p:extLst>
          </p:nvPr>
        </p:nvGraphicFramePr>
        <p:xfrm>
          <a:off x="1419724" y="1243262"/>
          <a:ext cx="6112044" cy="2253900"/>
        </p:xfrm>
        <a:graphic>
          <a:graphicData uri="http://schemas.openxmlformats.org/drawingml/2006/table">
            <a:tbl>
              <a:tblPr firstRow="1" bandRow="1">
                <a:tableStyleId>{5C22544A-7EE6-4342-B048-85BDC9FD1C3A}</a:tableStyleId>
              </a:tblPr>
              <a:tblGrid>
                <a:gridCol w="2037348">
                  <a:extLst>
                    <a:ext uri="{9D8B030D-6E8A-4147-A177-3AD203B41FA5}">
                      <a16:colId xmlns:a16="http://schemas.microsoft.com/office/drawing/2014/main" val="4200106539"/>
                    </a:ext>
                  </a:extLst>
                </a:gridCol>
                <a:gridCol w="2037348">
                  <a:extLst>
                    <a:ext uri="{9D8B030D-6E8A-4147-A177-3AD203B41FA5}">
                      <a16:colId xmlns:a16="http://schemas.microsoft.com/office/drawing/2014/main" val="2191406809"/>
                    </a:ext>
                  </a:extLst>
                </a:gridCol>
                <a:gridCol w="2037348">
                  <a:extLst>
                    <a:ext uri="{9D8B030D-6E8A-4147-A177-3AD203B41FA5}">
                      <a16:colId xmlns:a16="http://schemas.microsoft.com/office/drawing/2014/main" val="1753107115"/>
                    </a:ext>
                  </a:extLst>
                </a:gridCol>
              </a:tblGrid>
              <a:tr h="375650">
                <a:tc>
                  <a:txBody>
                    <a:bodyPr/>
                    <a:lstStyle/>
                    <a:p>
                      <a:pPr algn="ctr"/>
                      <a:r>
                        <a:rPr lang="en-AU" dirty="0"/>
                        <a:t>COMPLIANT</a:t>
                      </a:r>
                    </a:p>
                  </a:txBody>
                  <a:tcPr/>
                </a:tc>
                <a:tc>
                  <a:txBody>
                    <a:bodyPr/>
                    <a:lstStyle/>
                    <a:p>
                      <a:pPr algn="ctr"/>
                      <a:r>
                        <a:rPr lang="en-AU" dirty="0"/>
                        <a:t>CERTIFIED</a:t>
                      </a:r>
                    </a:p>
                  </a:txBody>
                  <a:tcPr/>
                </a:tc>
                <a:tc>
                  <a:txBody>
                    <a:bodyPr/>
                    <a:lstStyle/>
                    <a:p>
                      <a:pPr algn="ctr"/>
                      <a:r>
                        <a:rPr lang="en-AU" dirty="0"/>
                        <a:t>SECURE</a:t>
                      </a:r>
                    </a:p>
                  </a:txBody>
                  <a:tcPr/>
                </a:tc>
                <a:extLst>
                  <a:ext uri="{0D108BD9-81ED-4DB2-BD59-A6C34878D82A}">
                    <a16:rowId xmlns:a16="http://schemas.microsoft.com/office/drawing/2014/main" val="1711681130"/>
                  </a:ext>
                </a:extLst>
              </a:tr>
              <a:tr h="375650">
                <a:tc>
                  <a:txBody>
                    <a:bodyPr/>
                    <a:lstStyle/>
                    <a:p>
                      <a:pPr algn="ct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algn="ct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extLst>
                  <a:ext uri="{0D108BD9-81ED-4DB2-BD59-A6C34878D82A}">
                    <a16:rowId xmlns:a16="http://schemas.microsoft.com/office/drawing/2014/main" val="3840000903"/>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extLst>
                  <a:ext uri="{0D108BD9-81ED-4DB2-BD59-A6C34878D82A}">
                    <a16:rowId xmlns:a16="http://schemas.microsoft.com/office/drawing/2014/main" val="642848196"/>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extLst>
                  <a:ext uri="{0D108BD9-81ED-4DB2-BD59-A6C34878D82A}">
                    <a16:rowId xmlns:a16="http://schemas.microsoft.com/office/drawing/2014/main" val="284966250"/>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rgbClr val="FF0000"/>
                          </a:solidFill>
                          <a:effectLst/>
                          <a:latin typeface="+mn-lt"/>
                          <a:ea typeface="+mn-ea"/>
                          <a:cs typeface="+mn-cs"/>
                          <a:sym typeface="Arial"/>
                        </a:rPr>
                        <a:t>✘</a:t>
                      </a:r>
                      <a:endParaRPr lang="en-AU"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extLst>
                  <a:ext uri="{0D108BD9-81ED-4DB2-BD59-A6C34878D82A}">
                    <a16:rowId xmlns:a16="http://schemas.microsoft.com/office/drawing/2014/main" val="1525299115"/>
                  </a:ext>
                </a:extLst>
              </a:tr>
              <a:tr h="3756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1400" b="0" i="0" u="none" strike="noStrike" cap="none" dirty="0">
                          <a:solidFill>
                            <a:schemeClr val="dk1"/>
                          </a:solidFill>
                          <a:effectLst/>
                          <a:latin typeface="+mn-lt"/>
                          <a:ea typeface="+mn-ea"/>
                          <a:cs typeface="+mn-cs"/>
                          <a:sym typeface="Arial"/>
                        </a:rPr>
                        <a:t>✔</a:t>
                      </a:r>
                      <a:endParaRPr lang="en-AU" dirty="0"/>
                    </a:p>
                  </a:txBody>
                  <a:tcPr/>
                </a:tc>
                <a:extLst>
                  <a:ext uri="{0D108BD9-81ED-4DB2-BD59-A6C34878D82A}">
                    <a16:rowId xmlns:a16="http://schemas.microsoft.com/office/drawing/2014/main" val="3425772362"/>
                  </a:ext>
                </a:extLst>
              </a:tr>
            </a:tbl>
          </a:graphicData>
        </a:graphic>
      </p:graphicFrame>
      <p:cxnSp>
        <p:nvCxnSpPr>
          <p:cNvPr id="4" name="Straight Arrow Connector 3">
            <a:extLst>
              <a:ext uri="{FF2B5EF4-FFF2-40B4-BE49-F238E27FC236}">
                <a16:creationId xmlns:a16="http://schemas.microsoft.com/office/drawing/2014/main" id="{109CC079-C957-61DE-318B-5ECEBDB6C8D3}"/>
              </a:ext>
            </a:extLst>
          </p:cNvPr>
          <p:cNvCxnSpPr>
            <a:cxnSpLocks/>
          </p:cNvCxnSpPr>
          <p:nvPr/>
        </p:nvCxnSpPr>
        <p:spPr>
          <a:xfrm>
            <a:off x="1351547" y="3965964"/>
            <a:ext cx="644090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F4E2869-7515-C1E1-7278-03CF8FF361E3}"/>
              </a:ext>
            </a:extLst>
          </p:cNvPr>
          <p:cNvSpPr txBox="1"/>
          <p:nvPr/>
        </p:nvSpPr>
        <p:spPr>
          <a:xfrm>
            <a:off x="72190" y="3556890"/>
            <a:ext cx="1243262" cy="954107"/>
          </a:xfrm>
          <a:prstGeom prst="rect">
            <a:avLst/>
          </a:prstGeom>
          <a:noFill/>
        </p:spPr>
        <p:txBody>
          <a:bodyPr wrap="square" rtlCol="0">
            <a:spAutoFit/>
          </a:bodyPr>
          <a:lstStyle/>
          <a:p>
            <a:r>
              <a:rPr lang="en-AU" dirty="0"/>
              <a:t>Compliant and Certified, but not Secure</a:t>
            </a:r>
          </a:p>
        </p:txBody>
      </p:sp>
      <p:sp>
        <p:nvSpPr>
          <p:cNvPr id="6" name="TextBox 5">
            <a:extLst>
              <a:ext uri="{FF2B5EF4-FFF2-40B4-BE49-F238E27FC236}">
                <a16:creationId xmlns:a16="http://schemas.microsoft.com/office/drawing/2014/main" id="{4651245C-DDFA-4562-F11F-3E2200DD4A9A}"/>
              </a:ext>
            </a:extLst>
          </p:cNvPr>
          <p:cNvSpPr txBox="1"/>
          <p:nvPr/>
        </p:nvSpPr>
        <p:spPr>
          <a:xfrm>
            <a:off x="7828548" y="3556889"/>
            <a:ext cx="1339515" cy="954107"/>
          </a:xfrm>
          <a:prstGeom prst="rect">
            <a:avLst/>
          </a:prstGeom>
          <a:noFill/>
        </p:spPr>
        <p:txBody>
          <a:bodyPr wrap="square" rtlCol="0">
            <a:spAutoFit/>
          </a:bodyPr>
          <a:lstStyle/>
          <a:p>
            <a:r>
              <a:rPr lang="en-AU" dirty="0"/>
              <a:t>Secure  without Compliance or Certification</a:t>
            </a:r>
          </a:p>
        </p:txBody>
      </p:sp>
      <p:sp>
        <p:nvSpPr>
          <p:cNvPr id="10" name="TextBox 9">
            <a:extLst>
              <a:ext uri="{FF2B5EF4-FFF2-40B4-BE49-F238E27FC236}">
                <a16:creationId xmlns:a16="http://schemas.microsoft.com/office/drawing/2014/main" id="{BF1D8E73-0F53-C576-7AB6-18432CAB438A}"/>
              </a:ext>
            </a:extLst>
          </p:cNvPr>
          <p:cNvSpPr txBox="1"/>
          <p:nvPr/>
        </p:nvSpPr>
        <p:spPr>
          <a:xfrm>
            <a:off x="3753853" y="3965964"/>
            <a:ext cx="1243262" cy="738664"/>
          </a:xfrm>
          <a:prstGeom prst="rect">
            <a:avLst/>
          </a:prstGeom>
          <a:noFill/>
        </p:spPr>
        <p:txBody>
          <a:bodyPr wrap="square" rtlCol="0">
            <a:spAutoFit/>
          </a:bodyPr>
          <a:lstStyle/>
          <a:p>
            <a:r>
              <a:rPr lang="en-AU" dirty="0"/>
              <a:t>Compliant Certified, Secure</a:t>
            </a:r>
          </a:p>
        </p:txBody>
      </p:sp>
    </p:spTree>
    <p:extLst>
      <p:ext uri="{BB962C8B-B14F-4D97-AF65-F5344CB8AC3E}">
        <p14:creationId xmlns:p14="http://schemas.microsoft.com/office/powerpoint/2010/main" val="138265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o digital technologies hurt or support human rights? | Universal Rights  Group">
            <a:extLst>
              <a:ext uri="{FF2B5EF4-FFF2-40B4-BE49-F238E27FC236}">
                <a16:creationId xmlns:a16="http://schemas.microsoft.com/office/drawing/2014/main" id="{6E8E5678-92AC-4151-1BBC-27ADB7D5C8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8" r="9092" b="1"/>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0" name="Rectangle 10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475738" cy="6858"/>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Google Shape;99;p2"/>
          <p:cNvSpPr txBox="1"/>
          <p:nvPr/>
        </p:nvSpPr>
        <p:spPr>
          <a:xfrm>
            <a:off x="-79663" y="1462502"/>
            <a:ext cx="3446187" cy="1844388"/>
          </a:xfrm>
          <a:prstGeom prst="rect">
            <a:avLst/>
          </a:prstGeom>
        </p:spPr>
        <p:txBody>
          <a:bodyPr spcFirstLastPara="1" vert="horz" lIns="91440" tIns="45720" rIns="91440" bIns="45720" rtlCol="0" anchor="t" anchorCtr="0">
            <a:noAutofit/>
          </a:bodyPr>
          <a:lstStyle/>
          <a:p>
            <a:pPr algn="ctr"/>
            <a:r>
              <a:rPr lang="en-US" sz="2400" b="1" u="sng" dirty="0">
                <a:solidFill>
                  <a:srgbClr val="441D60"/>
                </a:solidFill>
                <a:latin typeface="Montserrat SemiBold"/>
                <a:cs typeface="Montserrat SemiBold"/>
                <a:sym typeface="Montserrat SemiBold"/>
              </a:rPr>
              <a:t>WHICH?</a:t>
            </a:r>
          </a:p>
          <a:p>
            <a:pPr algn="ctr"/>
            <a:endParaRPr lang="en-US" sz="2400" dirty="0">
              <a:solidFill>
                <a:srgbClr val="441D60"/>
              </a:solidFill>
              <a:latin typeface="Montserrat SemiBold"/>
              <a:cs typeface="Montserrat SemiBold"/>
              <a:sym typeface="Montserrat SemiBold"/>
            </a:endParaRPr>
          </a:p>
          <a:p>
            <a:pPr algn="ctr"/>
            <a:r>
              <a:rPr lang="en-US" sz="2400" dirty="0">
                <a:solidFill>
                  <a:srgbClr val="441D60"/>
                </a:solidFill>
                <a:latin typeface="Montserrat SemiBold"/>
                <a:cs typeface="Montserrat SemiBold"/>
                <a:sym typeface="Montserrat SemiBold"/>
              </a:rPr>
              <a:t>Figuring Out The Right Framework(s)</a:t>
            </a:r>
          </a:p>
        </p:txBody>
      </p:sp>
    </p:spTree>
    <p:extLst>
      <p:ext uri="{BB962C8B-B14F-4D97-AF65-F5344CB8AC3E}">
        <p14:creationId xmlns:p14="http://schemas.microsoft.com/office/powerpoint/2010/main" val="302791232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Google Shape;99;p2">
            <a:extLst>
              <a:ext uri="{FF2B5EF4-FFF2-40B4-BE49-F238E27FC236}">
                <a16:creationId xmlns:a16="http://schemas.microsoft.com/office/drawing/2014/main" id="{18AC81E2-BEA8-7E0D-882D-8336F690CF5F}"/>
              </a:ext>
            </a:extLst>
          </p:cNvPr>
          <p:cNvSpPr txBox="1"/>
          <p:nvPr/>
        </p:nvSpPr>
        <p:spPr>
          <a:xfrm>
            <a:off x="155802" y="426328"/>
            <a:ext cx="673505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FIGURE OUT THE RIGHT FRAMEWORK(S)</a:t>
            </a:r>
          </a:p>
        </p:txBody>
      </p:sp>
      <p:pic>
        <p:nvPicPr>
          <p:cNvPr id="9" name="Picture 8">
            <a:extLst>
              <a:ext uri="{FF2B5EF4-FFF2-40B4-BE49-F238E27FC236}">
                <a16:creationId xmlns:a16="http://schemas.microsoft.com/office/drawing/2014/main" id="{EC9F289B-331D-17A0-5904-E440D01DFD70}"/>
              </a:ext>
            </a:extLst>
          </p:cNvPr>
          <p:cNvPicPr>
            <a:picLocks noChangeAspect="1"/>
          </p:cNvPicPr>
          <p:nvPr/>
        </p:nvPicPr>
        <p:blipFill>
          <a:blip r:embed="rId3"/>
          <a:stretch>
            <a:fillRect/>
          </a:stretch>
        </p:blipFill>
        <p:spPr>
          <a:xfrm>
            <a:off x="281032" y="1765642"/>
            <a:ext cx="8581936" cy="2745355"/>
          </a:xfrm>
          <a:prstGeom prst="rect">
            <a:avLst/>
          </a:prstGeom>
        </p:spPr>
      </p:pic>
      <p:pic>
        <p:nvPicPr>
          <p:cNvPr id="2" name="Picture 2" descr="Funnel concept illustration">
            <a:extLst>
              <a:ext uri="{FF2B5EF4-FFF2-40B4-BE49-F238E27FC236}">
                <a16:creationId xmlns:a16="http://schemas.microsoft.com/office/drawing/2014/main" id="{2E1C7FAC-F33F-3C1B-23A1-1D2E67CDF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624" y="10262"/>
            <a:ext cx="2378375" cy="23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6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0D934E3C-A0BB-CEDC-F5AA-8083073D163F}"/>
              </a:ext>
            </a:extLst>
          </p:cNvPr>
          <p:cNvPicPr>
            <a:picLocks noChangeAspect="1"/>
          </p:cNvPicPr>
          <p:nvPr/>
        </p:nvPicPr>
        <p:blipFill>
          <a:blip r:embed="rId3"/>
          <a:stretch>
            <a:fillRect/>
          </a:stretch>
        </p:blipFill>
        <p:spPr>
          <a:xfrm>
            <a:off x="0" y="1144806"/>
            <a:ext cx="4867633" cy="2853887"/>
          </a:xfrm>
          <a:prstGeom prst="rect">
            <a:avLst/>
          </a:prstGeom>
        </p:spPr>
      </p:pic>
      <p:pic>
        <p:nvPicPr>
          <p:cNvPr id="3" name="Picture 2">
            <a:extLst>
              <a:ext uri="{FF2B5EF4-FFF2-40B4-BE49-F238E27FC236}">
                <a16:creationId xmlns:a16="http://schemas.microsoft.com/office/drawing/2014/main" id="{CB66019A-B516-0D74-CDE7-295D909553E4}"/>
              </a:ext>
            </a:extLst>
          </p:cNvPr>
          <p:cNvPicPr>
            <a:picLocks noChangeAspect="1"/>
          </p:cNvPicPr>
          <p:nvPr/>
        </p:nvPicPr>
        <p:blipFill>
          <a:blip r:embed="rId4"/>
          <a:stretch>
            <a:fillRect/>
          </a:stretch>
        </p:blipFill>
        <p:spPr>
          <a:xfrm>
            <a:off x="4867633" y="1158393"/>
            <a:ext cx="4276367" cy="2840300"/>
          </a:xfrm>
          <a:prstGeom prst="rect">
            <a:avLst/>
          </a:prstGeom>
        </p:spPr>
      </p:pic>
      <p:sp>
        <p:nvSpPr>
          <p:cNvPr id="5" name="Google Shape;99;p2">
            <a:extLst>
              <a:ext uri="{FF2B5EF4-FFF2-40B4-BE49-F238E27FC236}">
                <a16:creationId xmlns:a16="http://schemas.microsoft.com/office/drawing/2014/main" id="{0ADF8381-E1B3-021D-EEBE-4112058D05CE}"/>
              </a:ext>
            </a:extLst>
          </p:cNvPr>
          <p:cNvSpPr txBox="1"/>
          <p:nvPr/>
        </p:nvSpPr>
        <p:spPr>
          <a:xfrm>
            <a:off x="302416" y="239597"/>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CASE STUDY – CULTURE AMP</a:t>
            </a:r>
          </a:p>
        </p:txBody>
      </p:sp>
    </p:spTree>
    <p:extLst>
      <p:ext uri="{BB962C8B-B14F-4D97-AF65-F5344CB8AC3E}">
        <p14:creationId xmlns:p14="http://schemas.microsoft.com/office/powerpoint/2010/main" val="384777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4" name="Picture 3">
            <a:extLst>
              <a:ext uri="{FF2B5EF4-FFF2-40B4-BE49-F238E27FC236}">
                <a16:creationId xmlns:a16="http://schemas.microsoft.com/office/drawing/2014/main" id="{01A1FFA2-31C5-AF12-31C4-BA325C5FE110}"/>
              </a:ext>
            </a:extLst>
          </p:cNvPr>
          <p:cNvPicPr>
            <a:picLocks noChangeAspect="1"/>
          </p:cNvPicPr>
          <p:nvPr/>
        </p:nvPicPr>
        <p:blipFill>
          <a:blip r:embed="rId3"/>
          <a:stretch>
            <a:fillRect/>
          </a:stretch>
        </p:blipFill>
        <p:spPr>
          <a:xfrm>
            <a:off x="1728787" y="701221"/>
            <a:ext cx="5800725" cy="4096946"/>
          </a:xfrm>
          <a:prstGeom prst="rect">
            <a:avLst/>
          </a:prstGeom>
        </p:spPr>
      </p:pic>
      <p:sp>
        <p:nvSpPr>
          <p:cNvPr id="5" name="Google Shape;99;p2">
            <a:extLst>
              <a:ext uri="{FF2B5EF4-FFF2-40B4-BE49-F238E27FC236}">
                <a16:creationId xmlns:a16="http://schemas.microsoft.com/office/drawing/2014/main" id="{F4DD700C-C43D-DC94-AA04-D2FD1A097756}"/>
              </a:ext>
            </a:extLst>
          </p:cNvPr>
          <p:cNvSpPr txBox="1"/>
          <p:nvPr/>
        </p:nvSpPr>
        <p:spPr>
          <a:xfrm>
            <a:off x="302416" y="239597"/>
            <a:ext cx="8413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rgbClr val="441D60"/>
                </a:solidFill>
                <a:latin typeface="Montserrat SemiBold"/>
                <a:ea typeface="Montserrat SemiBold"/>
                <a:cs typeface="Montserrat SemiBold"/>
                <a:sym typeface="Montserrat SemiBold"/>
              </a:rPr>
              <a:t>CASE STUDY – AXON</a:t>
            </a:r>
          </a:p>
        </p:txBody>
      </p:sp>
    </p:spTree>
    <p:extLst>
      <p:ext uri="{BB962C8B-B14F-4D97-AF65-F5344CB8AC3E}">
        <p14:creationId xmlns:p14="http://schemas.microsoft.com/office/powerpoint/2010/main" val="322940936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6788</TotalTime>
  <Words>3732</Words>
  <Application>Microsoft Macintosh PowerPoint</Application>
  <PresentationFormat>On-screen Show (16:9)</PresentationFormat>
  <Paragraphs>530</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Calibri Light</vt:lpstr>
      <vt:lpstr>Montserrat SemiBold</vt:lpstr>
      <vt:lpstr>Arial</vt:lpstr>
      <vt:lpstr>Poppins</vt:lpstr>
      <vt:lpstr>Montserrat Medium</vt:lpstr>
      <vt:lpstr>Calibri</vt:lpstr>
      <vt:lpstr>Office Theme</vt:lpstr>
      <vt:lpstr>Which and How of Cybersecurity Frameworks  Identify and Implement The Perfect Fit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FRAMEWORK OVERVIEW</vt:lpstr>
      <vt:lpstr>PowerPoint Presentation</vt:lpstr>
      <vt:lpstr>PowerPoint Presentation</vt:lpstr>
      <vt:lpstr>PowerPoint Presentation</vt:lpstr>
      <vt:lpstr>FRAMEWORK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Frameworks: Identify and Implement  The Perfect Fit </dc:title>
  <dc:creator>Chris Brouwer</dc:creator>
  <cp:lastModifiedBy>Gaurav Vikash</cp:lastModifiedBy>
  <cp:revision>3</cp:revision>
  <cp:lastPrinted>2024-03-25T06:20:08Z</cp:lastPrinted>
  <dcterms:created xsi:type="dcterms:W3CDTF">2022-11-30T23:22:15Z</dcterms:created>
  <dcterms:modified xsi:type="dcterms:W3CDTF">2024-03-25T23:34:12Z</dcterms:modified>
</cp:coreProperties>
</file>